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5841" y="0"/>
            <a:ext cx="5702156" cy="539060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0575" y="932688"/>
            <a:ext cx="7571231" cy="137159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631725" y="3104687"/>
            <a:ext cx="14613255" cy="2189480"/>
          </a:xfrm>
          <a:custGeom>
            <a:avLst/>
            <a:gdLst/>
            <a:ahLst/>
            <a:cxnLst/>
            <a:rect l="l" t="t" r="r" b="b"/>
            <a:pathLst>
              <a:path w="14613255" h="2189479">
                <a:moveTo>
                  <a:pt x="14289862" y="2188937"/>
                </a:moveTo>
                <a:lnTo>
                  <a:pt x="323850" y="2188937"/>
                </a:lnTo>
                <a:lnTo>
                  <a:pt x="275993" y="2185426"/>
                </a:lnTo>
                <a:lnTo>
                  <a:pt x="230317" y="2175226"/>
                </a:lnTo>
                <a:lnTo>
                  <a:pt x="187323" y="2158838"/>
                </a:lnTo>
                <a:lnTo>
                  <a:pt x="147510" y="2136763"/>
                </a:lnTo>
                <a:lnTo>
                  <a:pt x="111380" y="2109503"/>
                </a:lnTo>
                <a:lnTo>
                  <a:pt x="79434" y="2077557"/>
                </a:lnTo>
                <a:lnTo>
                  <a:pt x="52174" y="2041427"/>
                </a:lnTo>
                <a:lnTo>
                  <a:pt x="30099" y="2001615"/>
                </a:lnTo>
                <a:lnTo>
                  <a:pt x="13711" y="1958620"/>
                </a:lnTo>
                <a:lnTo>
                  <a:pt x="3511" y="1912944"/>
                </a:lnTo>
                <a:lnTo>
                  <a:pt x="0" y="1865087"/>
                </a:lnTo>
                <a:lnTo>
                  <a:pt x="0" y="323850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3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3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50" y="0"/>
                </a:lnTo>
                <a:lnTo>
                  <a:pt x="14289862" y="0"/>
                </a:lnTo>
                <a:lnTo>
                  <a:pt x="14337718" y="3511"/>
                </a:lnTo>
                <a:lnTo>
                  <a:pt x="14383394" y="13711"/>
                </a:lnTo>
                <a:lnTo>
                  <a:pt x="14426389" y="30099"/>
                </a:lnTo>
                <a:lnTo>
                  <a:pt x="14466202" y="52174"/>
                </a:lnTo>
                <a:lnTo>
                  <a:pt x="14502332" y="79434"/>
                </a:lnTo>
                <a:lnTo>
                  <a:pt x="14534277" y="111380"/>
                </a:lnTo>
                <a:lnTo>
                  <a:pt x="14561538" y="147510"/>
                </a:lnTo>
                <a:lnTo>
                  <a:pt x="14583613" y="187323"/>
                </a:lnTo>
                <a:lnTo>
                  <a:pt x="14600001" y="230317"/>
                </a:lnTo>
                <a:lnTo>
                  <a:pt x="14610201" y="275993"/>
                </a:lnTo>
                <a:lnTo>
                  <a:pt x="14612870" y="312363"/>
                </a:lnTo>
                <a:lnTo>
                  <a:pt x="14612870" y="1876573"/>
                </a:lnTo>
                <a:lnTo>
                  <a:pt x="14600001" y="1958620"/>
                </a:lnTo>
                <a:lnTo>
                  <a:pt x="14583613" y="2001615"/>
                </a:lnTo>
                <a:lnTo>
                  <a:pt x="14561538" y="2041427"/>
                </a:lnTo>
                <a:lnTo>
                  <a:pt x="14534277" y="2077557"/>
                </a:lnTo>
                <a:lnTo>
                  <a:pt x="14502332" y="2109503"/>
                </a:lnTo>
                <a:lnTo>
                  <a:pt x="14466202" y="2136763"/>
                </a:lnTo>
                <a:lnTo>
                  <a:pt x="14426389" y="2158838"/>
                </a:lnTo>
                <a:lnTo>
                  <a:pt x="14383394" y="2175226"/>
                </a:lnTo>
                <a:lnTo>
                  <a:pt x="14337718" y="2185426"/>
                </a:lnTo>
                <a:lnTo>
                  <a:pt x="14289862" y="2188937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31725" y="6182860"/>
            <a:ext cx="14613255" cy="2189480"/>
          </a:xfrm>
          <a:custGeom>
            <a:avLst/>
            <a:gdLst/>
            <a:ahLst/>
            <a:cxnLst/>
            <a:rect l="l" t="t" r="r" b="b"/>
            <a:pathLst>
              <a:path w="14613255" h="2189479">
                <a:moveTo>
                  <a:pt x="14289862" y="2188937"/>
                </a:moveTo>
                <a:lnTo>
                  <a:pt x="323850" y="2188937"/>
                </a:lnTo>
                <a:lnTo>
                  <a:pt x="275993" y="2185426"/>
                </a:lnTo>
                <a:lnTo>
                  <a:pt x="230317" y="2175226"/>
                </a:lnTo>
                <a:lnTo>
                  <a:pt x="187323" y="2158838"/>
                </a:lnTo>
                <a:lnTo>
                  <a:pt x="147510" y="2136763"/>
                </a:lnTo>
                <a:lnTo>
                  <a:pt x="111380" y="2109503"/>
                </a:lnTo>
                <a:lnTo>
                  <a:pt x="79434" y="2077557"/>
                </a:lnTo>
                <a:lnTo>
                  <a:pt x="52174" y="2041427"/>
                </a:lnTo>
                <a:lnTo>
                  <a:pt x="30099" y="2001615"/>
                </a:lnTo>
                <a:lnTo>
                  <a:pt x="13711" y="1958620"/>
                </a:lnTo>
                <a:lnTo>
                  <a:pt x="3511" y="1912944"/>
                </a:lnTo>
                <a:lnTo>
                  <a:pt x="0" y="1865087"/>
                </a:lnTo>
                <a:lnTo>
                  <a:pt x="0" y="323849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2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3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50" y="0"/>
                </a:lnTo>
                <a:lnTo>
                  <a:pt x="14289862" y="0"/>
                </a:lnTo>
                <a:lnTo>
                  <a:pt x="14337718" y="3511"/>
                </a:lnTo>
                <a:lnTo>
                  <a:pt x="14383394" y="13711"/>
                </a:lnTo>
                <a:lnTo>
                  <a:pt x="14426389" y="30099"/>
                </a:lnTo>
                <a:lnTo>
                  <a:pt x="14466202" y="52174"/>
                </a:lnTo>
                <a:lnTo>
                  <a:pt x="14502332" y="79434"/>
                </a:lnTo>
                <a:lnTo>
                  <a:pt x="14534277" y="111380"/>
                </a:lnTo>
                <a:lnTo>
                  <a:pt x="14561538" y="147510"/>
                </a:lnTo>
                <a:lnTo>
                  <a:pt x="14583613" y="187322"/>
                </a:lnTo>
                <a:lnTo>
                  <a:pt x="14600001" y="230317"/>
                </a:lnTo>
                <a:lnTo>
                  <a:pt x="14610201" y="275993"/>
                </a:lnTo>
                <a:lnTo>
                  <a:pt x="14612870" y="312363"/>
                </a:lnTo>
                <a:lnTo>
                  <a:pt x="14612870" y="1876574"/>
                </a:lnTo>
                <a:lnTo>
                  <a:pt x="14600001" y="1958620"/>
                </a:lnTo>
                <a:lnTo>
                  <a:pt x="14583613" y="2001615"/>
                </a:lnTo>
                <a:lnTo>
                  <a:pt x="14561538" y="2041427"/>
                </a:lnTo>
                <a:lnTo>
                  <a:pt x="14534277" y="2077557"/>
                </a:lnTo>
                <a:lnTo>
                  <a:pt x="14502332" y="2109503"/>
                </a:lnTo>
                <a:lnTo>
                  <a:pt x="14466202" y="2136763"/>
                </a:lnTo>
                <a:lnTo>
                  <a:pt x="14426389" y="2158838"/>
                </a:lnTo>
                <a:lnTo>
                  <a:pt x="14383394" y="2175226"/>
                </a:lnTo>
                <a:lnTo>
                  <a:pt x="14337718" y="2185426"/>
                </a:lnTo>
                <a:lnTo>
                  <a:pt x="14289862" y="2188937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17937" y="3922995"/>
            <a:ext cx="12051665" cy="513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11837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934669" y="6660097"/>
            <a:ext cx="10711815" cy="113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11837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11837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1477" y="1750980"/>
            <a:ext cx="10163175" cy="85343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1367" y="5836919"/>
            <a:ext cx="7196327" cy="24231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11837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5841" y="0"/>
            <a:ext cx="5702156" cy="53906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35350" y="2562140"/>
            <a:ext cx="1032827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11837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71.jpg"/><Relationship Id="rId4" Type="http://schemas.openxmlformats.org/officeDocument/2006/relationships/image" Target="../media/image72.png"/><Relationship Id="rId5" Type="http://schemas.openxmlformats.org/officeDocument/2006/relationships/image" Target="../media/image73.jp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86.png"/><Relationship Id="rId4" Type="http://schemas.openxmlformats.org/officeDocument/2006/relationships/image" Target="../media/image87.jpg"/><Relationship Id="rId5" Type="http://schemas.openxmlformats.org/officeDocument/2006/relationships/image" Target="../media/image88.jp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5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jp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16.jpg"/><Relationship Id="rId4" Type="http://schemas.openxmlformats.org/officeDocument/2006/relationships/image" Target="../media/image117.jp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24.jpg"/><Relationship Id="rId4" Type="http://schemas.openxmlformats.org/officeDocument/2006/relationships/image" Target="../media/image125.jpg"/><Relationship Id="rId5" Type="http://schemas.openxmlformats.org/officeDocument/2006/relationships/image" Target="../media/image12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2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3.jpg"/><Relationship Id="rId5" Type="http://schemas.openxmlformats.org/officeDocument/2006/relationships/image" Target="../media/image134.jpg"/><Relationship Id="rId6" Type="http://schemas.openxmlformats.org/officeDocument/2006/relationships/image" Target="../media/image135.jpg"/><Relationship Id="rId7" Type="http://schemas.openxmlformats.org/officeDocument/2006/relationships/image" Target="../media/image136.jp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43.jpg"/><Relationship Id="rId4" Type="http://schemas.openxmlformats.org/officeDocument/2006/relationships/image" Target="../media/image144.png"/><Relationship Id="rId5" Type="http://schemas.openxmlformats.org/officeDocument/2006/relationships/hyperlink" Target="https://github.com/MiriamDP/javascript_juegos" TargetMode="Externa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45.jpg"/><Relationship Id="rId4" Type="http://schemas.openxmlformats.org/officeDocument/2006/relationships/image" Target="../media/image144.png"/><Relationship Id="rId5" Type="http://schemas.openxmlformats.org/officeDocument/2006/relationships/hyperlink" Target="https://github.com/MiriamDP/javascript_juegos" TargetMode="Externa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jp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554020" y="6903691"/>
            <a:ext cx="6346190" cy="282575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90"/>
              </a:spcBef>
              <a:tabLst>
                <a:tab pos="1159510" algn="l"/>
                <a:tab pos="3201035" algn="l"/>
              </a:tabLst>
            </a:pPr>
            <a:r>
              <a:rPr dirty="0" sz="2300" spc="95">
                <a:solidFill>
                  <a:srgbClr val="F0F7F6"/>
                </a:solidFill>
                <a:latin typeface="Lucida Sans Unicode"/>
                <a:cs typeface="Lucida Sans Unicode"/>
              </a:rPr>
              <a:t>LAURA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20">
                <a:solidFill>
                  <a:srgbClr val="F0F7F6"/>
                </a:solidFill>
                <a:latin typeface="Lucida Sans Unicode"/>
                <a:cs typeface="Lucida Sans Unicode"/>
              </a:rPr>
              <a:t>HERNÁNDEZ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40">
                <a:solidFill>
                  <a:srgbClr val="F0F7F6"/>
                </a:solidFill>
                <a:latin typeface="Lucida Sans Unicode"/>
                <a:cs typeface="Lucida Sans Unicode"/>
              </a:rPr>
              <a:t>MONTOYA</a:t>
            </a:r>
            <a:endParaRPr sz="2300">
              <a:latin typeface="Lucida Sans Unicode"/>
              <a:cs typeface="Lucida Sans Unicode"/>
            </a:endParaRPr>
          </a:p>
          <a:p>
            <a:pPr algn="r" marL="2205990" marR="5080" indent="969644">
              <a:lnSpc>
                <a:spcPct val="114100"/>
              </a:lnSpc>
              <a:tabLst>
                <a:tab pos="3194685" algn="l"/>
                <a:tab pos="4493260" algn="l"/>
                <a:tab pos="4663440" algn="l"/>
                <a:tab pos="5360670" algn="l"/>
              </a:tabLst>
            </a:pPr>
            <a:r>
              <a:rPr dirty="0" sz="2300" spc="140">
                <a:solidFill>
                  <a:srgbClr val="F0F7F6"/>
                </a:solidFill>
                <a:latin typeface="Lucida Sans Unicode"/>
                <a:cs typeface="Lucida Sans Unicode"/>
              </a:rPr>
              <a:t>MIRIAM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60">
                <a:solidFill>
                  <a:srgbClr val="F0F7F6"/>
                </a:solidFill>
                <a:latin typeface="Lucida Sans Unicode"/>
                <a:cs typeface="Lucida Sans Unicode"/>
              </a:rPr>
              <a:t>DIAZ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00">
                <a:solidFill>
                  <a:srgbClr val="F0F7F6"/>
                </a:solidFill>
                <a:latin typeface="Lucida Sans Unicode"/>
                <a:cs typeface="Lucida Sans Unicode"/>
              </a:rPr>
              <a:t>PLAZA </a:t>
            </a:r>
            <a:r>
              <a:rPr dirty="0" sz="2300" spc="245">
                <a:solidFill>
                  <a:srgbClr val="F0F7F6"/>
                </a:solidFill>
                <a:latin typeface="Lucida Sans Unicode"/>
                <a:cs typeface="Lucida Sans Unicode"/>
              </a:rPr>
              <a:t>JUAN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200">
                <a:solidFill>
                  <a:srgbClr val="F0F7F6"/>
                </a:solidFill>
                <a:latin typeface="Lucida Sans Unicode"/>
                <a:cs typeface="Lucida Sans Unicode"/>
              </a:rPr>
              <a:t>JIMÉNEZ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25">
                <a:solidFill>
                  <a:srgbClr val="F0F7F6"/>
                </a:solidFill>
                <a:latin typeface="Lucida Sans Unicode"/>
                <a:cs typeface="Lucida Sans Unicode"/>
              </a:rPr>
              <a:t>GONZÁLEZ</a:t>
            </a:r>
            <a:endParaRPr sz="23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90"/>
              </a:spcBef>
              <a:tabLst>
                <a:tab pos="1423035" algn="l"/>
                <a:tab pos="2513330" algn="l"/>
                <a:tab pos="3905885" algn="l"/>
              </a:tabLst>
            </a:pPr>
            <a:r>
              <a:rPr dirty="0" sz="2300" spc="185">
                <a:solidFill>
                  <a:srgbClr val="F0F7F6"/>
                </a:solidFill>
                <a:latin typeface="Lucida Sans Unicode"/>
                <a:cs typeface="Lucida Sans Unicode"/>
              </a:rPr>
              <a:t>CARLOS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60">
                <a:solidFill>
                  <a:srgbClr val="F0F7F6"/>
                </a:solidFill>
                <a:latin typeface="Lucida Sans Unicode"/>
                <a:cs typeface="Lucida Sans Unicode"/>
              </a:rPr>
              <a:t>HUGO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200">
                <a:solidFill>
                  <a:srgbClr val="F0F7F6"/>
                </a:solidFill>
                <a:latin typeface="Lucida Sans Unicode"/>
                <a:cs typeface="Lucida Sans Unicode"/>
              </a:rPr>
              <a:t>GARCÍA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40">
                <a:solidFill>
                  <a:srgbClr val="F0F7F6"/>
                </a:solidFill>
                <a:latin typeface="Lucida Sans Unicode"/>
                <a:cs typeface="Lucida Sans Unicode"/>
              </a:rPr>
              <a:t>MALDONADO</a:t>
            </a:r>
            <a:endParaRPr sz="2300">
              <a:latin typeface="Lucida Sans Unicode"/>
              <a:cs typeface="Lucida Sans Unicode"/>
            </a:endParaRPr>
          </a:p>
          <a:p>
            <a:pPr algn="r" marL="12700" marR="5080" indent="2618740">
              <a:lnSpc>
                <a:spcPct val="114100"/>
              </a:lnSpc>
              <a:tabLst>
                <a:tab pos="951865" algn="l"/>
                <a:tab pos="2576195" algn="l"/>
                <a:tab pos="3714115" algn="l"/>
                <a:tab pos="4663440" algn="l"/>
                <a:tab pos="5115560" algn="l"/>
              </a:tabLst>
            </a:pPr>
            <a:r>
              <a:rPr dirty="0" sz="2300" spc="125">
                <a:solidFill>
                  <a:srgbClr val="F0F7F6"/>
                </a:solidFill>
                <a:latin typeface="Lucida Sans Unicode"/>
                <a:cs typeface="Lucida Sans Unicode"/>
              </a:rPr>
              <a:t>LUCÍA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95">
                <a:solidFill>
                  <a:srgbClr val="F0F7F6"/>
                </a:solidFill>
                <a:latin typeface="Lucida Sans Unicode"/>
                <a:cs typeface="Lucida Sans Unicode"/>
              </a:rPr>
              <a:t>VILLENA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05">
                <a:solidFill>
                  <a:srgbClr val="F0F7F6"/>
                </a:solidFill>
                <a:latin typeface="Lucida Sans Unicode"/>
                <a:cs typeface="Lucida Sans Unicode"/>
              </a:rPr>
              <a:t>MARTÍN </a:t>
            </a:r>
            <a:r>
              <a:rPr dirty="0" sz="2300" spc="300">
                <a:solidFill>
                  <a:srgbClr val="F0F7F6"/>
                </a:solidFill>
                <a:latin typeface="Lucida Sans Unicode"/>
                <a:cs typeface="Lucida Sans Unicode"/>
              </a:rPr>
              <a:t>JOSÉ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25">
                <a:solidFill>
                  <a:srgbClr val="F0F7F6"/>
                </a:solidFill>
                <a:latin typeface="Lucida Sans Unicode"/>
                <a:cs typeface="Lucida Sans Unicode"/>
              </a:rPr>
              <a:t>ANTONIO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60">
                <a:solidFill>
                  <a:srgbClr val="F0F7F6"/>
                </a:solidFill>
                <a:latin typeface="Lucida Sans Unicode"/>
                <a:cs typeface="Lucida Sans Unicode"/>
              </a:rPr>
              <a:t>DOMÍNGUEZ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25">
                <a:solidFill>
                  <a:srgbClr val="F0F7F6"/>
                </a:solidFill>
                <a:latin typeface="Lucida Sans Unicode"/>
                <a:cs typeface="Lucida Sans Unicode"/>
              </a:rPr>
              <a:t>GONZÁLEZ</a:t>
            </a:r>
            <a:endParaRPr sz="23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90"/>
              </a:spcBef>
              <a:tabLst>
                <a:tab pos="1420495" algn="l"/>
                <a:tab pos="2889250" algn="l"/>
              </a:tabLst>
            </a:pPr>
            <a:r>
              <a:rPr dirty="0" sz="2300" spc="140">
                <a:solidFill>
                  <a:srgbClr val="F0F7F6"/>
                </a:solidFill>
                <a:latin typeface="Lucida Sans Unicode"/>
                <a:cs typeface="Lucida Sans Unicode"/>
              </a:rPr>
              <a:t>ÁLVARO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200">
                <a:solidFill>
                  <a:srgbClr val="F0F7F6"/>
                </a:solidFill>
                <a:latin typeface="Lucida Sans Unicode"/>
                <a:cs typeface="Lucida Sans Unicode"/>
              </a:rPr>
              <a:t>JIMÉNEZ</a:t>
            </a: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120">
                <a:solidFill>
                  <a:srgbClr val="F0F7F6"/>
                </a:solidFill>
                <a:latin typeface="Lucida Sans Unicode"/>
                <a:cs typeface="Lucida Sans Unicode"/>
              </a:rPr>
              <a:t>MUÑOZ</a:t>
            </a:r>
            <a:endParaRPr sz="2300">
              <a:latin typeface="Lucida Sans Unicode"/>
              <a:cs typeface="Lucida Sans Unicode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274" y="1028700"/>
            <a:ext cx="9966610" cy="65764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252680" y="0"/>
            <a:ext cx="5035550" cy="10287000"/>
            <a:chOff x="13252680" y="0"/>
            <a:chExt cx="5035550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13252680" y="0"/>
              <a:ext cx="5035550" cy="10287000"/>
            </a:xfrm>
            <a:custGeom>
              <a:avLst/>
              <a:gdLst/>
              <a:ahLst/>
              <a:cxnLst/>
              <a:rect l="l" t="t" r="r" b="b"/>
              <a:pathLst>
                <a:path w="5035550" h="10287000">
                  <a:moveTo>
                    <a:pt x="503531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035318" y="0"/>
                  </a:lnTo>
                  <a:lnTo>
                    <a:pt x="5035318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1561" y="454200"/>
              <a:ext cx="1828799" cy="22574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2472" y="2289509"/>
              <a:ext cx="2205527" cy="23526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3051" y="8451245"/>
              <a:ext cx="914399" cy="809624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74719" y="3617976"/>
            <a:ext cx="502919" cy="57911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3287" y="3617976"/>
            <a:ext cx="478535" cy="57302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67471" y="3617976"/>
            <a:ext cx="502919" cy="57911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22991" y="3608832"/>
            <a:ext cx="496823" cy="58826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98519" y="5916167"/>
            <a:ext cx="640079" cy="58826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38799" y="5925311"/>
            <a:ext cx="673607" cy="57302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91271" y="5925311"/>
            <a:ext cx="655319" cy="57302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46791" y="5925311"/>
            <a:ext cx="655319" cy="57911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55191" y="5916167"/>
            <a:ext cx="640079" cy="58216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22575" y="1277111"/>
            <a:ext cx="8055863" cy="136855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22247" y="3617976"/>
            <a:ext cx="496823" cy="573023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733233" y="1526931"/>
            <a:ext cx="95250" cy="95249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15733183" y="591639"/>
            <a:ext cx="2279650" cy="114808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200" spc="-50">
                <a:solidFill>
                  <a:srgbClr val="1A1A1A"/>
                </a:solidFill>
                <a:latin typeface="Arial Black"/>
                <a:cs typeface="Arial Black"/>
              </a:rPr>
              <a:t>Cursos</a:t>
            </a:r>
            <a:r>
              <a:rPr dirty="0" sz="2200" spc="-215">
                <a:solidFill>
                  <a:srgbClr val="1A1A1A"/>
                </a:solidFill>
                <a:latin typeface="Arial Black"/>
                <a:cs typeface="Arial Black"/>
              </a:rPr>
              <a:t> </a:t>
            </a:r>
            <a:r>
              <a:rPr dirty="0" sz="2200" spc="-20">
                <a:solidFill>
                  <a:srgbClr val="1A1A1A"/>
                </a:solidFill>
                <a:latin typeface="Arial Black"/>
                <a:cs typeface="Arial Black"/>
              </a:rPr>
              <a:t>BBDD</a:t>
            </a:r>
            <a:endParaRPr sz="2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2200">
              <a:latin typeface="Arial Black"/>
              <a:cs typeface="Arial Black"/>
            </a:endParaRPr>
          </a:p>
          <a:p>
            <a:pPr marL="254635">
              <a:lnSpc>
                <a:spcPct val="100000"/>
              </a:lnSpc>
            </a:pPr>
            <a:r>
              <a:rPr dirty="0" sz="2200">
                <a:solidFill>
                  <a:srgbClr val="1A1A1A"/>
                </a:solidFill>
                <a:latin typeface="Lucida Sans Unicode"/>
                <a:cs typeface="Lucida Sans Unicode"/>
              </a:rPr>
              <a:t>SQL</a:t>
            </a:r>
            <a:r>
              <a:rPr dirty="0" sz="2200" spc="-1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14">
                <a:solidFill>
                  <a:srgbClr val="1A1A1A"/>
                </a:solidFill>
                <a:latin typeface="Lucida Sans Unicode"/>
                <a:cs typeface="Lucida Sans Unicode"/>
              </a:rPr>
              <a:t>avanzado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554502" y="3874966"/>
            <a:ext cx="95250" cy="9524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554502" y="5046541"/>
            <a:ext cx="95250" cy="9524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554502" y="5827591"/>
            <a:ext cx="95250" cy="9524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554502" y="6999165"/>
            <a:ext cx="95250" cy="9524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776215" y="8220636"/>
            <a:ext cx="95250" cy="9524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776215" y="9392211"/>
            <a:ext cx="95250" cy="95249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13465156" y="3062110"/>
            <a:ext cx="4505325" cy="6933565"/>
          </a:xfrm>
          <a:prstGeom prst="rect">
            <a:avLst/>
          </a:prstGeom>
        </p:spPr>
        <p:txBody>
          <a:bodyPr wrap="square" lIns="0" tIns="17208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1355"/>
              </a:spcBef>
            </a:pPr>
            <a:r>
              <a:rPr dirty="0" sz="2300" spc="-60">
                <a:solidFill>
                  <a:srgbClr val="011837"/>
                </a:solidFill>
                <a:latin typeface="Arial Black"/>
                <a:cs typeface="Arial Black"/>
              </a:rPr>
              <a:t>Cursos</a:t>
            </a:r>
            <a:r>
              <a:rPr dirty="0" sz="2300" spc="-220">
                <a:solidFill>
                  <a:srgbClr val="011837"/>
                </a:solidFill>
                <a:latin typeface="Arial Black"/>
                <a:cs typeface="Arial Black"/>
              </a:rPr>
              <a:t> </a:t>
            </a:r>
            <a:r>
              <a:rPr dirty="0" sz="2300" spc="-20">
                <a:solidFill>
                  <a:srgbClr val="011837"/>
                </a:solidFill>
                <a:latin typeface="Arial Black"/>
                <a:cs typeface="Arial Black"/>
              </a:rPr>
              <a:t>Java</a:t>
            </a:r>
            <a:endParaRPr sz="2300">
              <a:latin typeface="Arial Black"/>
              <a:cs typeface="Arial Black"/>
            </a:endParaRPr>
          </a:p>
          <a:p>
            <a:pPr marL="12700" marR="1731010" indent="331470">
              <a:lnSpc>
                <a:spcPct val="116500"/>
              </a:lnSpc>
              <a:spcBef>
                <a:spcPts val="775"/>
              </a:spcBef>
              <a:tabLst>
                <a:tab pos="859155" algn="l"/>
              </a:tabLst>
            </a:pPr>
            <a:r>
              <a:rPr dirty="0" sz="2200" spc="95">
                <a:solidFill>
                  <a:srgbClr val="1A1A1A"/>
                </a:solidFill>
                <a:latin typeface="Lucida Sans Unicode"/>
                <a:cs typeface="Lucida Sans Unicode"/>
              </a:rPr>
              <a:t>Fundamentos</a:t>
            </a:r>
            <a:r>
              <a:rPr dirty="0" sz="2200" spc="-7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14">
                <a:solidFill>
                  <a:srgbClr val="1A1A1A"/>
                </a:solidFill>
                <a:latin typeface="Lucida Sans Unicode"/>
                <a:cs typeface="Lucida Sans Unicode"/>
              </a:rPr>
              <a:t>de </a:t>
            </a:r>
            <a:r>
              <a:rPr dirty="0" sz="2200" spc="275">
                <a:solidFill>
                  <a:srgbClr val="1A1A1A"/>
                </a:solidFill>
                <a:latin typeface="Lucida Sans Unicode"/>
                <a:cs typeface="Lucida Sans Unicode"/>
              </a:rPr>
              <a:t>Java</a:t>
            </a:r>
            <a:r>
              <a:rPr dirty="0" sz="2200">
                <a:solidFill>
                  <a:srgbClr val="1A1A1A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100">
                <a:solidFill>
                  <a:srgbClr val="1A1A1A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0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25">
                <a:solidFill>
                  <a:srgbClr val="1A1A1A"/>
                </a:solidFill>
                <a:latin typeface="Lucida Sans Unicode"/>
                <a:cs typeface="Lucida Sans Unicode"/>
              </a:rPr>
              <a:t>POO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344170">
              <a:lnSpc>
                <a:spcPct val="100000"/>
              </a:lnSpc>
              <a:spcBef>
                <a:spcPts val="5"/>
              </a:spcBef>
            </a:pPr>
            <a:r>
              <a:rPr dirty="0" sz="2200" spc="65">
                <a:solidFill>
                  <a:srgbClr val="1A1A1A"/>
                </a:solidFill>
                <a:latin typeface="Lucida Sans Unicode"/>
                <a:cs typeface="Lucida Sans Unicode"/>
              </a:rPr>
              <a:t>Interfaces</a:t>
            </a:r>
            <a:r>
              <a:rPr dirty="0" sz="2200" spc="-8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90">
                <a:solidFill>
                  <a:srgbClr val="1A1A1A"/>
                </a:solidFill>
                <a:latin typeface="Lucida Sans Unicode"/>
                <a:cs typeface="Lucida Sans Unicode"/>
              </a:rPr>
              <a:t>gráficas</a:t>
            </a:r>
            <a:r>
              <a:rPr dirty="0" sz="2200" spc="-8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00">
                <a:solidFill>
                  <a:srgbClr val="1A1A1A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8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75">
                <a:solidFill>
                  <a:srgbClr val="1A1A1A"/>
                </a:solidFill>
                <a:latin typeface="Lucida Sans Unicode"/>
                <a:cs typeface="Lucida Sans Unicode"/>
              </a:rPr>
              <a:t>eventos</a:t>
            </a:r>
            <a:endParaRPr sz="2200">
              <a:latin typeface="Lucida Sans Unicode"/>
              <a:cs typeface="Lucida Sans Unicode"/>
            </a:endParaRPr>
          </a:p>
          <a:p>
            <a:pPr marL="344170" marR="489584">
              <a:lnSpc>
                <a:spcPct val="116500"/>
              </a:lnSpc>
              <a:spcBef>
                <a:spcPts val="3070"/>
              </a:spcBef>
            </a:pPr>
            <a:r>
              <a:rPr dirty="0" sz="2200" spc="75">
                <a:solidFill>
                  <a:srgbClr val="1A1A1A"/>
                </a:solidFill>
                <a:latin typeface="Lucida Sans Unicode"/>
                <a:cs typeface="Lucida Sans Unicode"/>
              </a:rPr>
              <a:t>Aplicaciones</a:t>
            </a:r>
            <a:r>
              <a:rPr dirty="0" sz="2200" spc="-8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14">
                <a:solidFill>
                  <a:srgbClr val="1A1A1A"/>
                </a:solidFill>
                <a:latin typeface="Lucida Sans Unicode"/>
                <a:cs typeface="Lucida Sans Unicode"/>
              </a:rPr>
              <a:t>completas</a:t>
            </a:r>
            <a:r>
              <a:rPr dirty="0" sz="2200" spc="-8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0">
                <a:solidFill>
                  <a:srgbClr val="1A1A1A"/>
                </a:solidFill>
                <a:latin typeface="Lucida Sans Unicode"/>
                <a:cs typeface="Lucida Sans Unicode"/>
              </a:rPr>
              <a:t>y </a:t>
            </a:r>
            <a:r>
              <a:rPr dirty="0" sz="2200" spc="65">
                <a:solidFill>
                  <a:srgbClr val="1A1A1A"/>
                </a:solidFill>
                <a:latin typeface="Lucida Sans Unicode"/>
                <a:cs typeface="Lucida Sans Unicode"/>
              </a:rPr>
              <a:t>despliegue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200">
              <a:latin typeface="Lucida Sans Unicode"/>
              <a:cs typeface="Lucida Sans Unicode"/>
            </a:endParaRPr>
          </a:p>
          <a:p>
            <a:pPr marL="344170">
              <a:lnSpc>
                <a:spcPct val="100000"/>
              </a:lnSpc>
            </a:pPr>
            <a:r>
              <a:rPr dirty="0" sz="2200" spc="90">
                <a:solidFill>
                  <a:srgbClr val="1A1A1A"/>
                </a:solidFill>
                <a:latin typeface="Lucida Sans Unicode"/>
                <a:cs typeface="Lucida Sans Unicode"/>
              </a:rPr>
              <a:t>Técnicas</a:t>
            </a:r>
            <a:r>
              <a:rPr dirty="0" sz="2200" spc="-9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25">
                <a:solidFill>
                  <a:srgbClr val="1A1A1A"/>
                </a:solidFill>
                <a:latin typeface="Lucida Sans Unicode"/>
                <a:cs typeface="Lucida Sans Unicode"/>
              </a:rPr>
              <a:t>avanzadas</a:t>
            </a:r>
            <a:endParaRPr sz="2200">
              <a:latin typeface="Lucida Sans Unicode"/>
              <a:cs typeface="Lucida Sans Unicode"/>
            </a:endParaRPr>
          </a:p>
          <a:p>
            <a:pPr marL="76200">
              <a:lnSpc>
                <a:spcPct val="100000"/>
              </a:lnSpc>
              <a:spcBef>
                <a:spcPts val="3285"/>
              </a:spcBef>
            </a:pPr>
            <a:r>
              <a:rPr dirty="0" sz="2200" spc="-50">
                <a:solidFill>
                  <a:srgbClr val="011837"/>
                </a:solidFill>
                <a:latin typeface="Arial Black"/>
                <a:cs typeface="Arial Black"/>
              </a:rPr>
              <a:t>Cursos</a:t>
            </a:r>
            <a:r>
              <a:rPr dirty="0" sz="2200" spc="-229">
                <a:solidFill>
                  <a:srgbClr val="011837"/>
                </a:solidFill>
                <a:latin typeface="Arial Black"/>
                <a:cs typeface="Arial Black"/>
              </a:rPr>
              <a:t> </a:t>
            </a:r>
            <a:r>
              <a:rPr dirty="0" sz="2200" spc="-30">
                <a:solidFill>
                  <a:srgbClr val="011837"/>
                </a:solidFill>
                <a:latin typeface="Arial Black"/>
                <a:cs typeface="Arial Black"/>
              </a:rPr>
              <a:t>de</a:t>
            </a:r>
            <a:r>
              <a:rPr dirty="0" sz="2200" spc="-225">
                <a:solidFill>
                  <a:srgbClr val="011837"/>
                </a:solidFill>
                <a:latin typeface="Arial Black"/>
                <a:cs typeface="Arial Black"/>
              </a:rPr>
              <a:t> </a:t>
            </a:r>
            <a:r>
              <a:rPr dirty="0" sz="2200" spc="-10">
                <a:solidFill>
                  <a:srgbClr val="011837"/>
                </a:solidFill>
                <a:latin typeface="Arial Black"/>
                <a:cs typeface="Arial Black"/>
              </a:rPr>
              <a:t>buenas</a:t>
            </a:r>
            <a:r>
              <a:rPr dirty="0" sz="2200" spc="-225">
                <a:solidFill>
                  <a:srgbClr val="011837"/>
                </a:solidFill>
                <a:latin typeface="Arial Black"/>
                <a:cs typeface="Arial Black"/>
              </a:rPr>
              <a:t> </a:t>
            </a:r>
            <a:r>
              <a:rPr dirty="0" sz="2200" spc="-10">
                <a:solidFill>
                  <a:srgbClr val="011837"/>
                </a:solidFill>
                <a:latin typeface="Arial Black"/>
                <a:cs typeface="Arial Black"/>
              </a:rPr>
              <a:t>practicas</a:t>
            </a:r>
            <a:endParaRPr sz="2200">
              <a:latin typeface="Arial Black"/>
              <a:cs typeface="Arial Black"/>
            </a:endParaRPr>
          </a:p>
          <a:p>
            <a:pPr marL="1565910" marR="5080">
              <a:lnSpc>
                <a:spcPct val="116500"/>
              </a:lnSpc>
              <a:spcBef>
                <a:spcPts val="620"/>
              </a:spcBef>
            </a:pPr>
            <a:r>
              <a:rPr dirty="0" sz="2200" spc="120">
                <a:solidFill>
                  <a:srgbClr val="1A1A1A"/>
                </a:solidFill>
                <a:latin typeface="Lucida Sans Unicode"/>
                <a:cs typeface="Lucida Sans Unicode"/>
              </a:rPr>
              <a:t>Buenas</a:t>
            </a:r>
            <a:r>
              <a:rPr dirty="0" sz="2200" spc="-9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10">
                <a:solidFill>
                  <a:srgbClr val="1A1A1A"/>
                </a:solidFill>
                <a:latin typeface="Lucida Sans Unicode"/>
                <a:cs typeface="Lucida Sans Unicode"/>
              </a:rPr>
              <a:t>practicas</a:t>
            </a:r>
            <a:r>
              <a:rPr dirty="0" sz="2200" spc="-9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14">
                <a:solidFill>
                  <a:srgbClr val="1A1A1A"/>
                </a:solidFill>
                <a:latin typeface="Lucida Sans Unicode"/>
                <a:cs typeface="Lucida Sans Unicode"/>
              </a:rPr>
              <a:t>de </a:t>
            </a:r>
            <a:r>
              <a:rPr dirty="0" sz="2200">
                <a:solidFill>
                  <a:srgbClr val="1A1A1A"/>
                </a:solidFill>
                <a:latin typeface="Lucida Sans Unicode"/>
                <a:cs typeface="Lucida Sans Unicode"/>
              </a:rPr>
              <a:t>desarrollo</a:t>
            </a:r>
            <a:r>
              <a:rPr dirty="0" sz="2200" spc="3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35">
                <a:solidFill>
                  <a:srgbClr val="1A1A1A"/>
                </a:solidFill>
                <a:latin typeface="Lucida Sans Unicode"/>
                <a:cs typeface="Lucida Sans Unicode"/>
              </a:rPr>
              <a:t>para </a:t>
            </a:r>
            <a:r>
              <a:rPr dirty="0" sz="2200" spc="90">
                <a:solidFill>
                  <a:srgbClr val="1A1A1A"/>
                </a:solidFill>
                <a:latin typeface="Lucida Sans Unicode"/>
                <a:cs typeface="Lucida Sans Unicode"/>
              </a:rPr>
              <a:t>programadores </a:t>
            </a:r>
            <a:r>
              <a:rPr dirty="0" sz="2200" spc="120">
                <a:solidFill>
                  <a:srgbClr val="1A1A1A"/>
                </a:solidFill>
                <a:latin typeface="Lucida Sans Unicode"/>
                <a:cs typeface="Lucida Sans Unicode"/>
              </a:rPr>
              <a:t>Buenas</a:t>
            </a:r>
            <a:r>
              <a:rPr dirty="0" sz="2200" spc="-9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10">
                <a:solidFill>
                  <a:srgbClr val="1A1A1A"/>
                </a:solidFill>
                <a:latin typeface="Lucida Sans Unicode"/>
                <a:cs typeface="Lucida Sans Unicode"/>
              </a:rPr>
              <a:t>practicas</a:t>
            </a:r>
            <a:r>
              <a:rPr dirty="0" sz="2200" spc="-9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14">
                <a:solidFill>
                  <a:srgbClr val="1A1A1A"/>
                </a:solidFill>
                <a:latin typeface="Lucida Sans Unicode"/>
                <a:cs typeface="Lucida Sans Unicode"/>
              </a:rPr>
              <a:t>de </a:t>
            </a:r>
            <a:r>
              <a:rPr dirty="0" sz="2200" spc="45">
                <a:solidFill>
                  <a:srgbClr val="1A1A1A"/>
                </a:solidFill>
                <a:latin typeface="Lucida Sans Unicode"/>
                <a:cs typeface="Lucida Sans Unicode"/>
              </a:rPr>
              <a:t>rendimiento</a:t>
            </a:r>
            <a:endParaRPr sz="2200">
              <a:latin typeface="Lucida Sans Unicode"/>
              <a:cs typeface="Lucida Sans Unicode"/>
            </a:endParaRPr>
          </a:p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1061121" y="3519856"/>
          <a:ext cx="11401425" cy="4611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0440"/>
                <a:gridCol w="2250440"/>
                <a:gridCol w="2250439"/>
                <a:gridCol w="2250440"/>
                <a:gridCol w="2248534"/>
              </a:tblGrid>
              <a:tr h="2306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R="514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75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JAVA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  <a:p>
                      <a:pPr algn="ctr" marL="195580" marR="247015">
                        <a:lnSpc>
                          <a:spcPct val="114900"/>
                        </a:lnSpc>
                        <a:spcBef>
                          <a:spcPts val="2005"/>
                        </a:spcBef>
                      </a:pPr>
                      <a:r>
                        <a:rPr dirty="0" sz="185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850" spc="-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85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buenas </a:t>
                      </a:r>
                      <a:r>
                        <a:rPr dirty="0" sz="185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prácticas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23545">
                        <a:lnSpc>
                          <a:spcPct val="100000"/>
                        </a:lnSpc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75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JAVA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R="349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75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JAVA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  <a:p>
                      <a:pPr algn="ctr" marL="203835" marR="238760">
                        <a:lnSpc>
                          <a:spcPct val="114900"/>
                        </a:lnSpc>
                        <a:spcBef>
                          <a:spcPts val="2005"/>
                        </a:spcBef>
                      </a:pPr>
                      <a:r>
                        <a:rPr dirty="0" sz="185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850" spc="-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85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buenas </a:t>
                      </a:r>
                      <a:r>
                        <a:rPr dirty="0" sz="185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prácticas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399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29259">
                        <a:lnSpc>
                          <a:spcPct val="100000"/>
                        </a:lnSpc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75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JAVA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399">
                      <a:solidFill>
                        <a:srgbClr val="45DEEF"/>
                      </a:solidFill>
                      <a:prstDash val="solid"/>
                    </a:lnL>
                    <a:lnR w="764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75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JAVA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  <a:p>
                      <a:pPr algn="ctr" marL="262255" marR="177800">
                        <a:lnSpc>
                          <a:spcPct val="114900"/>
                        </a:lnSpc>
                        <a:spcBef>
                          <a:spcPts val="1700"/>
                        </a:spcBef>
                      </a:pPr>
                      <a:r>
                        <a:rPr dirty="0" sz="185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850" spc="-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85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buenas </a:t>
                      </a:r>
                      <a:r>
                        <a:rPr dirty="0" sz="185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prácticas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400">
                      <a:solidFill>
                        <a:srgbClr val="45DEEF"/>
                      </a:solidFill>
                      <a:prstDash val="solid"/>
                    </a:lnL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</a:tr>
              <a:tr h="2304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57530" marR="569595" indent="-2540">
                        <a:lnSpc>
                          <a:spcPct val="113399"/>
                        </a:lnSpc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</a:t>
                      </a:r>
                      <a:r>
                        <a:rPr dirty="0" sz="175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SQL </a:t>
                      </a:r>
                      <a:r>
                        <a:rPr dirty="0" sz="175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avanzado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76580" marR="550545" indent="-2540">
                        <a:lnSpc>
                          <a:spcPct val="113399"/>
                        </a:lnSpc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</a:t>
                      </a:r>
                      <a:r>
                        <a:rPr dirty="0" sz="175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SQL </a:t>
                      </a:r>
                      <a:r>
                        <a:rPr dirty="0" sz="175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avanzado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33070">
                        <a:lnSpc>
                          <a:spcPct val="100000"/>
                        </a:lnSpc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75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JAVA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35609">
                        <a:lnSpc>
                          <a:spcPct val="100000"/>
                        </a:lnSpc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75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JAVA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399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565785" marR="558165">
                        <a:lnSpc>
                          <a:spcPct val="113399"/>
                        </a:lnSpc>
                        <a:spcBef>
                          <a:spcPts val="5"/>
                        </a:spcBef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</a:t>
                      </a:r>
                      <a:r>
                        <a:rPr dirty="0" sz="175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SQL </a:t>
                      </a:r>
                      <a:r>
                        <a:rPr dirty="0" sz="175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avanzado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  <a:p>
                      <a:pPr algn="ctr" marL="300355" marR="284480">
                        <a:lnSpc>
                          <a:spcPct val="112900"/>
                        </a:lnSpc>
                        <a:spcBef>
                          <a:spcPts val="1555"/>
                        </a:spcBef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Reunión</a:t>
                      </a:r>
                      <a:r>
                        <a:rPr dirty="0" sz="1550" spc="-3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55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con</a:t>
                      </a:r>
                      <a:r>
                        <a:rPr dirty="0" sz="1550" spc="-3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550" spc="-2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PEM </a:t>
                      </a:r>
                      <a:r>
                        <a:rPr dirty="0" sz="15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Seguimiento </a:t>
                      </a:r>
                      <a:r>
                        <a:rPr dirty="0" sz="15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DUAL</a:t>
                      </a:r>
                      <a:endParaRPr sz="15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399">
                      <a:solidFill>
                        <a:srgbClr val="45DEEF"/>
                      </a:solidFill>
                      <a:prstDash val="solid"/>
                    </a:lnL>
                    <a:lnR w="764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262255" marR="177800">
                        <a:lnSpc>
                          <a:spcPct val="114900"/>
                        </a:lnSpc>
                      </a:pPr>
                      <a:r>
                        <a:rPr dirty="0" sz="185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850" spc="-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850" spc="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buenas </a:t>
                      </a:r>
                      <a:r>
                        <a:rPr dirty="0" sz="1850" spc="8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prácticas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40335">
                        <a:lnSpc>
                          <a:spcPct val="100000"/>
                        </a:lnSpc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750" spc="10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6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JAVA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58445">
                    <a:lnL w="76400">
                      <a:solidFill>
                        <a:srgbClr val="45DEEF"/>
                      </a:solidFill>
                      <a:prstDash val="solid"/>
                    </a:lnL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0232" y="5916167"/>
            <a:ext cx="691895" cy="582167"/>
          </a:xfrm>
          <a:prstGeom prst="rect">
            <a:avLst/>
          </a:prstGeom>
        </p:spPr>
      </p:pic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061121" y="3519856"/>
          <a:ext cx="11401425" cy="4611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0440"/>
                <a:gridCol w="2250440"/>
                <a:gridCol w="2250439"/>
                <a:gridCol w="2250440"/>
                <a:gridCol w="2248534"/>
              </a:tblGrid>
              <a:tr h="2306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402590" marR="387350" indent="-59690">
                        <a:lnSpc>
                          <a:spcPct val="113399"/>
                        </a:lnSpc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Reunión </a:t>
                      </a:r>
                      <a:r>
                        <a:rPr dirty="0" sz="175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Presentación </a:t>
                      </a:r>
                      <a:r>
                        <a:rPr dirty="0" sz="17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Dual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402590" marR="387350" indent="-635">
                        <a:lnSpc>
                          <a:spcPct val="113399"/>
                        </a:lnSpc>
                      </a:pPr>
                      <a:r>
                        <a:rPr dirty="0" sz="175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Hacer </a:t>
                      </a:r>
                      <a:r>
                        <a:rPr dirty="0" sz="175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Presentación </a:t>
                      </a:r>
                      <a:r>
                        <a:rPr dirty="0" sz="17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Dual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402590" marR="387350" indent="-635">
                        <a:lnSpc>
                          <a:spcPct val="113399"/>
                        </a:lnSpc>
                      </a:pPr>
                      <a:r>
                        <a:rPr dirty="0" sz="175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Hacer </a:t>
                      </a:r>
                      <a:r>
                        <a:rPr dirty="0" sz="175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Presentación </a:t>
                      </a:r>
                      <a:r>
                        <a:rPr dirty="0" sz="17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Dual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399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402590" marR="386715" indent="-635">
                        <a:lnSpc>
                          <a:spcPct val="113399"/>
                        </a:lnSpc>
                      </a:pPr>
                      <a:r>
                        <a:rPr dirty="0" sz="175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Hacer </a:t>
                      </a:r>
                      <a:r>
                        <a:rPr dirty="0" sz="175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Presentación </a:t>
                      </a:r>
                      <a:r>
                        <a:rPr dirty="0" sz="17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Dual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399">
                      <a:solidFill>
                        <a:srgbClr val="45DEEF"/>
                      </a:solidFill>
                      <a:prstDash val="solid"/>
                    </a:lnL>
                    <a:lnR w="764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68985" marR="728980" indent="-30480">
                        <a:lnSpc>
                          <a:spcPct val="113399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Spring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400">
                      <a:solidFill>
                        <a:srgbClr val="45DEEF"/>
                      </a:solidFill>
                      <a:prstDash val="solid"/>
                    </a:lnL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</a:tr>
              <a:tr h="2304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37870" marR="762635" indent="-30480">
                        <a:lnSpc>
                          <a:spcPct val="113399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Spring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9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402590" marR="387350">
                        <a:lnSpc>
                          <a:spcPct val="113399"/>
                        </a:lnSpc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Presentar </a:t>
                      </a:r>
                      <a:r>
                        <a:rPr dirty="0" sz="175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Presentación </a:t>
                      </a:r>
                      <a:r>
                        <a:rPr dirty="0" sz="17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Dual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  <a:p>
                      <a:pPr algn="ctr" marR="438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75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en</a:t>
                      </a:r>
                      <a:r>
                        <a:rPr dirty="0" sz="1750" spc="-8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C.P.I.F.P.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  <a:p>
                      <a:pPr algn="ctr" marL="76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Alan</a:t>
                      </a:r>
                      <a:r>
                        <a:rPr dirty="0" sz="175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Turing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253365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79780" marR="720725" indent="-30480">
                        <a:lnSpc>
                          <a:spcPct val="113399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Spring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399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30250" marR="769620" indent="-30480">
                        <a:lnSpc>
                          <a:spcPct val="113399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Spring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399">
                      <a:solidFill>
                        <a:srgbClr val="45DEEF"/>
                      </a:solidFill>
                      <a:prstDash val="solid"/>
                    </a:lnL>
                    <a:lnR w="764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38505" marR="758825" indent="-30480">
                        <a:lnSpc>
                          <a:spcPct val="113399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Spring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400">
                      <a:solidFill>
                        <a:srgbClr val="45DEEF"/>
                      </a:solidFill>
                      <a:prstDash val="solid"/>
                    </a:lnL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5" name="object 5" descr=""/>
          <p:cNvGrpSpPr/>
          <p:nvPr/>
        </p:nvGrpSpPr>
        <p:grpSpPr>
          <a:xfrm>
            <a:off x="13252680" y="0"/>
            <a:ext cx="5035550" cy="10287000"/>
            <a:chOff x="13252680" y="0"/>
            <a:chExt cx="5035550" cy="10287000"/>
          </a:xfrm>
        </p:grpSpPr>
        <p:sp>
          <p:nvSpPr>
            <p:cNvPr id="6" name="object 6" descr=""/>
            <p:cNvSpPr/>
            <p:nvPr/>
          </p:nvSpPr>
          <p:spPr>
            <a:xfrm>
              <a:off x="13252680" y="0"/>
              <a:ext cx="5035550" cy="10287000"/>
            </a:xfrm>
            <a:custGeom>
              <a:avLst/>
              <a:gdLst/>
              <a:ahLst/>
              <a:cxnLst/>
              <a:rect l="l" t="t" r="r" b="b"/>
              <a:pathLst>
                <a:path w="5035550" h="10287000">
                  <a:moveTo>
                    <a:pt x="503531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035318" y="0"/>
                  </a:lnTo>
                  <a:lnTo>
                    <a:pt x="5035318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6550" y="956302"/>
              <a:ext cx="4371974" cy="16001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71580" y="7479608"/>
              <a:ext cx="4371974" cy="1123949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5847" y="3608832"/>
            <a:ext cx="731519" cy="58216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57087" y="3608832"/>
            <a:ext cx="621791" cy="58216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72983" y="3608832"/>
            <a:ext cx="707135" cy="58216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16311" y="3608832"/>
            <a:ext cx="704087" cy="58826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05271" y="5916167"/>
            <a:ext cx="725423" cy="58826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63839" y="5916167"/>
            <a:ext cx="716279" cy="58826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098023" y="5916167"/>
            <a:ext cx="740663" cy="58826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06423" y="5916167"/>
            <a:ext cx="722375" cy="58826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22575" y="1277111"/>
            <a:ext cx="8552687" cy="136855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9095" y="3608832"/>
            <a:ext cx="646175" cy="588263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87112" y="4084452"/>
            <a:ext cx="85725" cy="8572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87112" y="4417827"/>
            <a:ext cx="85725" cy="8572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87112" y="4751202"/>
            <a:ext cx="85725" cy="8572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87112" y="5084577"/>
            <a:ext cx="85725" cy="8572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87112" y="5417952"/>
            <a:ext cx="85725" cy="8572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87112" y="5751327"/>
            <a:ext cx="85725" cy="8572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987112" y="6084702"/>
            <a:ext cx="85725" cy="85724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13783912" y="3235076"/>
            <a:ext cx="2280920" cy="3035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00" spc="-55">
                <a:solidFill>
                  <a:srgbClr val="1A1A1A"/>
                </a:solidFill>
                <a:latin typeface="Arial Black"/>
                <a:cs typeface="Arial Black"/>
              </a:rPr>
              <a:t>Cursos</a:t>
            </a:r>
            <a:r>
              <a:rPr dirty="0" sz="2200" spc="-210">
                <a:solidFill>
                  <a:srgbClr val="1A1A1A"/>
                </a:solidFill>
                <a:latin typeface="Arial Black"/>
                <a:cs typeface="Arial Black"/>
              </a:rPr>
              <a:t> </a:t>
            </a:r>
            <a:r>
              <a:rPr dirty="0" sz="2200" spc="-10">
                <a:solidFill>
                  <a:srgbClr val="1A1A1A"/>
                </a:solidFill>
                <a:latin typeface="Arial Black"/>
                <a:cs typeface="Arial Black"/>
              </a:rPr>
              <a:t>Spring</a:t>
            </a:r>
            <a:endParaRPr sz="2200">
              <a:latin typeface="Arial Black"/>
              <a:cs typeface="Arial Black"/>
            </a:endParaRPr>
          </a:p>
          <a:p>
            <a:pPr marL="430530" marR="5080">
              <a:lnSpc>
                <a:spcPct val="115100"/>
              </a:lnSpc>
              <a:spcBef>
                <a:spcPts val="2640"/>
              </a:spcBef>
            </a:pPr>
            <a:r>
              <a:rPr dirty="0" sz="1900">
                <a:solidFill>
                  <a:srgbClr val="1A1A1A"/>
                </a:solidFill>
                <a:latin typeface="Lucida Sans Unicode"/>
                <a:cs typeface="Lucida Sans Unicode"/>
              </a:rPr>
              <a:t>Spring</a:t>
            </a:r>
            <a:r>
              <a:rPr dirty="0" sz="1900" spc="1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1A1A1A"/>
                </a:solidFill>
                <a:latin typeface="Lucida Sans Unicode"/>
                <a:cs typeface="Lucida Sans Unicode"/>
              </a:rPr>
              <a:t>Core </a:t>
            </a:r>
            <a:r>
              <a:rPr dirty="0" sz="1900">
                <a:solidFill>
                  <a:srgbClr val="1A1A1A"/>
                </a:solidFill>
                <a:latin typeface="Lucida Sans Unicode"/>
                <a:cs typeface="Lucida Sans Unicode"/>
              </a:rPr>
              <a:t>Spring</a:t>
            </a:r>
            <a:r>
              <a:rPr dirty="0" sz="1900" spc="1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85">
                <a:solidFill>
                  <a:srgbClr val="1A1A1A"/>
                </a:solidFill>
                <a:latin typeface="Lucida Sans Unicode"/>
                <a:cs typeface="Lucida Sans Unicode"/>
              </a:rPr>
              <a:t>Data </a:t>
            </a:r>
            <a:r>
              <a:rPr dirty="0" sz="1900">
                <a:solidFill>
                  <a:srgbClr val="1A1A1A"/>
                </a:solidFill>
                <a:latin typeface="Lucida Sans Unicode"/>
                <a:cs typeface="Lucida Sans Unicode"/>
              </a:rPr>
              <a:t>Spring</a:t>
            </a:r>
            <a:r>
              <a:rPr dirty="0" sz="1900" spc="1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1A1A1A"/>
                </a:solidFill>
                <a:latin typeface="Lucida Sans Unicode"/>
                <a:cs typeface="Lucida Sans Unicode"/>
              </a:rPr>
              <a:t>MVC </a:t>
            </a:r>
            <a:r>
              <a:rPr dirty="0" sz="1900">
                <a:solidFill>
                  <a:srgbClr val="1A1A1A"/>
                </a:solidFill>
                <a:latin typeface="Lucida Sans Unicode"/>
                <a:cs typeface="Lucida Sans Unicode"/>
              </a:rPr>
              <a:t>Spring</a:t>
            </a:r>
            <a:r>
              <a:rPr dirty="0" sz="1900" spc="1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40">
                <a:solidFill>
                  <a:srgbClr val="1A1A1A"/>
                </a:solidFill>
                <a:latin typeface="Lucida Sans Unicode"/>
                <a:cs typeface="Lucida Sans Unicode"/>
              </a:rPr>
              <a:t>Security </a:t>
            </a:r>
            <a:r>
              <a:rPr dirty="0" sz="1900">
                <a:solidFill>
                  <a:srgbClr val="1A1A1A"/>
                </a:solidFill>
                <a:latin typeface="Lucida Sans Unicode"/>
                <a:cs typeface="Lucida Sans Unicode"/>
              </a:rPr>
              <a:t>Spring</a:t>
            </a:r>
            <a:r>
              <a:rPr dirty="0" sz="1900" spc="1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30">
                <a:solidFill>
                  <a:srgbClr val="1A1A1A"/>
                </a:solidFill>
                <a:latin typeface="Lucida Sans Unicode"/>
                <a:cs typeface="Lucida Sans Unicode"/>
              </a:rPr>
              <a:t>Boot </a:t>
            </a:r>
            <a:r>
              <a:rPr dirty="0" sz="1900">
                <a:solidFill>
                  <a:srgbClr val="1A1A1A"/>
                </a:solidFill>
                <a:latin typeface="Lucida Sans Unicode"/>
                <a:cs typeface="Lucida Sans Unicode"/>
              </a:rPr>
              <a:t>Spring</a:t>
            </a:r>
            <a:r>
              <a:rPr dirty="0" sz="1900" spc="1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1A1A1A"/>
                </a:solidFill>
                <a:latin typeface="Lucida Sans Unicode"/>
                <a:cs typeface="Lucida Sans Unicode"/>
              </a:rPr>
              <a:t>Testing </a:t>
            </a:r>
            <a:r>
              <a:rPr dirty="0" sz="1900">
                <a:solidFill>
                  <a:srgbClr val="1A1A1A"/>
                </a:solidFill>
                <a:latin typeface="Lucida Sans Unicode"/>
                <a:cs typeface="Lucida Sans Unicode"/>
              </a:rPr>
              <a:t>Spring</a:t>
            </a:r>
            <a:r>
              <a:rPr dirty="0" sz="1900" spc="1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5">
                <a:solidFill>
                  <a:srgbClr val="1A1A1A"/>
                </a:solidFill>
                <a:latin typeface="Lucida Sans Unicode"/>
                <a:cs typeface="Lucida Sans Unicode"/>
              </a:rPr>
              <a:t>Batch</a:t>
            </a:r>
            <a:endParaRPr sz="1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5841" y="0"/>
            <a:ext cx="5702156" cy="53906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3975" y="597408"/>
            <a:ext cx="6544055" cy="216407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099562" y="4017384"/>
            <a:ext cx="1449070" cy="4965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050" spc="-110">
                <a:solidFill>
                  <a:srgbClr val="F0F7F6"/>
                </a:solidFill>
                <a:latin typeface="Arial Black"/>
                <a:cs typeface="Arial Black"/>
              </a:rPr>
              <a:t>Atenea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545806" y="4017384"/>
            <a:ext cx="3109595" cy="4965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050" spc="-100">
                <a:solidFill>
                  <a:srgbClr val="F0F7F6"/>
                </a:solidFill>
                <a:latin typeface="Arial Black"/>
                <a:cs typeface="Arial Black"/>
              </a:rPr>
              <a:t>FreeCodeCamp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42372" y="3788784"/>
            <a:ext cx="2275205" cy="953769"/>
          </a:xfrm>
          <a:prstGeom prst="rect"/>
        </p:spPr>
        <p:txBody>
          <a:bodyPr wrap="square" lIns="0" tIns="38735" rIns="0" bIns="0" rtlCol="0" vert="horz">
            <a:spAutoFit/>
          </a:bodyPr>
          <a:lstStyle/>
          <a:p>
            <a:pPr marL="12700" marR="5080" indent="323850">
              <a:lnSpc>
                <a:spcPts val="3600"/>
              </a:lnSpc>
              <a:spcBef>
                <a:spcPts val="305"/>
              </a:spcBef>
            </a:pPr>
            <a:r>
              <a:rPr dirty="0" sz="3050" spc="-10">
                <a:solidFill>
                  <a:srgbClr val="F0F7F6"/>
                </a:solidFill>
                <a:latin typeface="Arial Black"/>
                <a:cs typeface="Arial Black"/>
              </a:rPr>
              <a:t>Píldoras </a:t>
            </a:r>
            <a:r>
              <a:rPr dirty="0" sz="3050" spc="-105">
                <a:solidFill>
                  <a:srgbClr val="F0F7F6"/>
                </a:solidFill>
                <a:latin typeface="Arial Black"/>
                <a:cs typeface="Arial Black"/>
              </a:rPr>
              <a:t>Formativas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721978" y="4017384"/>
            <a:ext cx="1323975" cy="4965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050" spc="-130">
                <a:solidFill>
                  <a:srgbClr val="F0F7F6"/>
                </a:solidFill>
                <a:latin typeface="Arial Black"/>
                <a:cs typeface="Arial Black"/>
              </a:rPr>
              <a:t>Oracle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34462" y="5734133"/>
            <a:ext cx="2579370" cy="953769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772160" marR="5080" indent="-760095">
              <a:lnSpc>
                <a:spcPts val="3600"/>
              </a:lnSpc>
              <a:spcBef>
                <a:spcPts val="305"/>
              </a:spcBef>
            </a:pPr>
            <a:r>
              <a:rPr dirty="0" sz="3050" spc="-130">
                <a:solidFill>
                  <a:srgbClr val="F0F7F6"/>
                </a:solidFill>
                <a:latin typeface="Arial Black"/>
                <a:cs typeface="Arial Black"/>
              </a:rPr>
              <a:t>Visual</a:t>
            </a:r>
            <a:r>
              <a:rPr dirty="0" sz="3050" spc="-450">
                <a:solidFill>
                  <a:srgbClr val="F0F7F6"/>
                </a:solidFill>
                <a:latin typeface="Arial Black"/>
                <a:cs typeface="Arial Black"/>
              </a:rPr>
              <a:t> </a:t>
            </a:r>
            <a:r>
              <a:rPr dirty="0" sz="3050" spc="-130">
                <a:solidFill>
                  <a:srgbClr val="F0F7F6"/>
                </a:solidFill>
                <a:latin typeface="Arial Black"/>
                <a:cs typeface="Arial Black"/>
              </a:rPr>
              <a:t>Studio </a:t>
            </a:r>
            <a:r>
              <a:rPr dirty="0" sz="3050" spc="-20">
                <a:solidFill>
                  <a:srgbClr val="F0F7F6"/>
                </a:solidFill>
                <a:latin typeface="Arial Black"/>
                <a:cs typeface="Arial Black"/>
              </a:rPr>
              <a:t>Code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30440" y="5962733"/>
            <a:ext cx="1339850" cy="4965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050" spc="-229">
                <a:solidFill>
                  <a:srgbClr val="F0F7F6"/>
                </a:solidFill>
                <a:latin typeface="Arial Black"/>
                <a:cs typeface="Arial Black"/>
              </a:rPr>
              <a:t>MySQL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892775" y="5962733"/>
            <a:ext cx="2974340" cy="4965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050" spc="-75">
                <a:solidFill>
                  <a:srgbClr val="F0F7F6"/>
                </a:solidFill>
                <a:latin typeface="Arial Black"/>
                <a:cs typeface="Arial Black"/>
              </a:rPr>
              <a:t>OpenWebinars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678521" y="5962733"/>
            <a:ext cx="1410970" cy="4965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050" spc="-355">
                <a:solidFill>
                  <a:srgbClr val="F0F7F6"/>
                </a:solidFill>
                <a:latin typeface="Arial Black"/>
                <a:cs typeface="Arial Black"/>
              </a:rPr>
              <a:t>NEXTAI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564280" y="3534390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79" h="1524000">
                <a:moveTo>
                  <a:pt x="423799" y="1523999"/>
                </a:moveTo>
                <a:lnTo>
                  <a:pt x="344533" y="1507468"/>
                </a:lnTo>
                <a:lnTo>
                  <a:pt x="299919" y="1491490"/>
                </a:lnTo>
                <a:lnTo>
                  <a:pt x="257074" y="1471242"/>
                </a:lnTo>
                <a:lnTo>
                  <a:pt x="216316" y="1446855"/>
                </a:lnTo>
                <a:lnTo>
                  <a:pt x="177964" y="1418463"/>
                </a:lnTo>
                <a:lnTo>
                  <a:pt x="142336" y="1386197"/>
                </a:lnTo>
                <a:lnTo>
                  <a:pt x="110069" y="1350569"/>
                </a:lnTo>
                <a:lnTo>
                  <a:pt x="81677" y="1312216"/>
                </a:lnTo>
                <a:lnTo>
                  <a:pt x="57291" y="1271459"/>
                </a:lnTo>
                <a:lnTo>
                  <a:pt x="37042" y="1228614"/>
                </a:lnTo>
                <a:lnTo>
                  <a:pt x="21064" y="1184000"/>
                </a:lnTo>
                <a:lnTo>
                  <a:pt x="9488" y="1137936"/>
                </a:lnTo>
                <a:lnTo>
                  <a:pt x="2445" y="1090741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8" y="390528"/>
                </a:lnTo>
                <a:lnTo>
                  <a:pt x="21064" y="344464"/>
                </a:lnTo>
                <a:lnTo>
                  <a:pt x="37043" y="299850"/>
                </a:lnTo>
                <a:lnTo>
                  <a:pt x="57291" y="257005"/>
                </a:lnTo>
                <a:lnTo>
                  <a:pt x="81677" y="216247"/>
                </a:lnTo>
                <a:lnTo>
                  <a:pt x="110070" y="177895"/>
                </a:lnTo>
                <a:lnTo>
                  <a:pt x="142336" y="142267"/>
                </a:lnTo>
                <a:lnTo>
                  <a:pt x="177964" y="110001"/>
                </a:lnTo>
                <a:lnTo>
                  <a:pt x="216316" y="81608"/>
                </a:lnTo>
                <a:lnTo>
                  <a:pt x="257074" y="57222"/>
                </a:lnTo>
                <a:lnTo>
                  <a:pt x="299919" y="36974"/>
                </a:lnTo>
                <a:lnTo>
                  <a:pt x="344533" y="20995"/>
                </a:lnTo>
                <a:lnTo>
                  <a:pt x="390596" y="9419"/>
                </a:lnTo>
                <a:lnTo>
                  <a:pt x="437792" y="2376"/>
                </a:lnTo>
                <a:lnTo>
                  <a:pt x="485801" y="0"/>
                </a:lnTo>
                <a:lnTo>
                  <a:pt x="2033561" y="0"/>
                </a:lnTo>
                <a:lnTo>
                  <a:pt x="2081569" y="2376"/>
                </a:lnTo>
                <a:lnTo>
                  <a:pt x="2128765" y="9419"/>
                </a:lnTo>
                <a:lnTo>
                  <a:pt x="2174829" y="20995"/>
                </a:lnTo>
                <a:lnTo>
                  <a:pt x="2219442" y="36974"/>
                </a:lnTo>
                <a:lnTo>
                  <a:pt x="2262287" y="57222"/>
                </a:lnTo>
                <a:lnTo>
                  <a:pt x="2303045" y="81608"/>
                </a:lnTo>
                <a:lnTo>
                  <a:pt x="2341397" y="110001"/>
                </a:lnTo>
                <a:lnTo>
                  <a:pt x="2377025" y="142267"/>
                </a:lnTo>
                <a:lnTo>
                  <a:pt x="2409292" y="177895"/>
                </a:lnTo>
                <a:lnTo>
                  <a:pt x="2437684" y="216247"/>
                </a:lnTo>
                <a:lnTo>
                  <a:pt x="2462070" y="257005"/>
                </a:lnTo>
                <a:lnTo>
                  <a:pt x="2482319" y="299850"/>
                </a:lnTo>
                <a:lnTo>
                  <a:pt x="2498297" y="344464"/>
                </a:lnTo>
                <a:lnTo>
                  <a:pt x="2509874" y="390528"/>
                </a:lnTo>
                <a:lnTo>
                  <a:pt x="2516916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6" y="1090741"/>
                </a:lnTo>
                <a:lnTo>
                  <a:pt x="2509874" y="1137936"/>
                </a:lnTo>
                <a:lnTo>
                  <a:pt x="2498297" y="1184000"/>
                </a:lnTo>
                <a:lnTo>
                  <a:pt x="2482319" y="1228614"/>
                </a:lnTo>
                <a:lnTo>
                  <a:pt x="2462071" y="1271459"/>
                </a:lnTo>
                <a:lnTo>
                  <a:pt x="2437684" y="1312216"/>
                </a:lnTo>
                <a:lnTo>
                  <a:pt x="2409292" y="1350569"/>
                </a:lnTo>
                <a:lnTo>
                  <a:pt x="2377025" y="1386197"/>
                </a:lnTo>
                <a:lnTo>
                  <a:pt x="2341397" y="1418463"/>
                </a:lnTo>
                <a:lnTo>
                  <a:pt x="2303045" y="1446856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9" y="1507468"/>
                </a:lnTo>
                <a:lnTo>
                  <a:pt x="2128765" y="1519045"/>
                </a:lnTo>
                <a:lnTo>
                  <a:pt x="2095562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337483" y="5369875"/>
            <a:ext cx="2971800" cy="1748789"/>
          </a:xfrm>
          <a:custGeom>
            <a:avLst/>
            <a:gdLst/>
            <a:ahLst/>
            <a:cxnLst/>
            <a:rect l="l" t="t" r="r" b="b"/>
            <a:pathLst>
              <a:path w="2971800" h="1748790">
                <a:moveTo>
                  <a:pt x="2971799" y="1286385"/>
                </a:moveTo>
                <a:lnTo>
                  <a:pt x="2963561" y="1357730"/>
                </a:lnTo>
                <a:lnTo>
                  <a:pt x="2951984" y="1403797"/>
                </a:lnTo>
                <a:lnTo>
                  <a:pt x="2936004" y="1448413"/>
                </a:lnTo>
                <a:lnTo>
                  <a:pt x="2915755" y="1491261"/>
                </a:lnTo>
                <a:lnTo>
                  <a:pt x="2891367" y="1532021"/>
                </a:lnTo>
                <a:lnTo>
                  <a:pt x="2862972" y="1570376"/>
                </a:lnTo>
                <a:lnTo>
                  <a:pt x="2830704" y="1606006"/>
                </a:lnTo>
                <a:lnTo>
                  <a:pt x="2795074" y="1638275"/>
                </a:lnTo>
                <a:lnTo>
                  <a:pt x="2756719" y="1666669"/>
                </a:lnTo>
                <a:lnTo>
                  <a:pt x="2715959" y="1691057"/>
                </a:lnTo>
                <a:lnTo>
                  <a:pt x="2673111" y="1711307"/>
                </a:lnTo>
                <a:lnTo>
                  <a:pt x="2628494" y="1727286"/>
                </a:lnTo>
                <a:lnTo>
                  <a:pt x="2582427" y="1738864"/>
                </a:lnTo>
                <a:lnTo>
                  <a:pt x="2535229" y="1745907"/>
                </a:lnTo>
                <a:lnTo>
                  <a:pt x="2487217" y="1748284"/>
                </a:lnTo>
                <a:lnTo>
                  <a:pt x="485772" y="1748284"/>
                </a:lnTo>
                <a:lnTo>
                  <a:pt x="437760" y="1745907"/>
                </a:lnTo>
                <a:lnTo>
                  <a:pt x="390562" y="1738864"/>
                </a:lnTo>
                <a:lnTo>
                  <a:pt x="344495" y="1727286"/>
                </a:lnTo>
                <a:lnTo>
                  <a:pt x="299878" y="1711307"/>
                </a:lnTo>
                <a:lnTo>
                  <a:pt x="257031" y="1691057"/>
                </a:lnTo>
                <a:lnTo>
                  <a:pt x="216270" y="1666669"/>
                </a:lnTo>
                <a:lnTo>
                  <a:pt x="177916" y="1638275"/>
                </a:lnTo>
                <a:lnTo>
                  <a:pt x="142285" y="1606006"/>
                </a:lnTo>
                <a:lnTo>
                  <a:pt x="110017" y="1570376"/>
                </a:lnTo>
                <a:lnTo>
                  <a:pt x="81622" y="1532021"/>
                </a:lnTo>
                <a:lnTo>
                  <a:pt x="57235" y="1491261"/>
                </a:lnTo>
                <a:lnTo>
                  <a:pt x="36985" y="1448413"/>
                </a:lnTo>
                <a:lnTo>
                  <a:pt x="21006" y="1403797"/>
                </a:lnTo>
                <a:lnTo>
                  <a:pt x="9428" y="1357730"/>
                </a:lnTo>
                <a:lnTo>
                  <a:pt x="2385" y="1310531"/>
                </a:lnTo>
                <a:lnTo>
                  <a:pt x="0" y="1262519"/>
                </a:lnTo>
                <a:lnTo>
                  <a:pt x="0" y="485763"/>
                </a:lnTo>
                <a:lnTo>
                  <a:pt x="2385" y="437751"/>
                </a:lnTo>
                <a:lnTo>
                  <a:pt x="9428" y="390553"/>
                </a:lnTo>
                <a:lnTo>
                  <a:pt x="21006" y="344486"/>
                </a:lnTo>
                <a:lnTo>
                  <a:pt x="36985" y="299869"/>
                </a:lnTo>
                <a:lnTo>
                  <a:pt x="57235" y="257022"/>
                </a:lnTo>
                <a:lnTo>
                  <a:pt x="81623" y="216261"/>
                </a:lnTo>
                <a:lnTo>
                  <a:pt x="110017" y="177907"/>
                </a:lnTo>
                <a:lnTo>
                  <a:pt x="142285" y="142276"/>
                </a:lnTo>
                <a:lnTo>
                  <a:pt x="177916" y="110008"/>
                </a:lnTo>
                <a:lnTo>
                  <a:pt x="216270" y="81614"/>
                </a:lnTo>
                <a:lnTo>
                  <a:pt x="257031" y="57226"/>
                </a:lnTo>
                <a:lnTo>
                  <a:pt x="299878" y="36976"/>
                </a:lnTo>
                <a:lnTo>
                  <a:pt x="344495" y="20997"/>
                </a:lnTo>
                <a:lnTo>
                  <a:pt x="390562" y="9420"/>
                </a:lnTo>
                <a:lnTo>
                  <a:pt x="437760" y="2377"/>
                </a:lnTo>
                <a:lnTo>
                  <a:pt x="485772" y="0"/>
                </a:lnTo>
                <a:lnTo>
                  <a:pt x="2487217" y="0"/>
                </a:lnTo>
                <a:lnTo>
                  <a:pt x="2535229" y="2376"/>
                </a:lnTo>
                <a:lnTo>
                  <a:pt x="2582427" y="9420"/>
                </a:lnTo>
                <a:lnTo>
                  <a:pt x="2628494" y="20997"/>
                </a:lnTo>
                <a:lnTo>
                  <a:pt x="2673111" y="36976"/>
                </a:lnTo>
                <a:lnTo>
                  <a:pt x="2715959" y="57226"/>
                </a:lnTo>
                <a:lnTo>
                  <a:pt x="2756719" y="81613"/>
                </a:lnTo>
                <a:lnTo>
                  <a:pt x="2795074" y="110008"/>
                </a:lnTo>
                <a:lnTo>
                  <a:pt x="2830704" y="142276"/>
                </a:lnTo>
                <a:lnTo>
                  <a:pt x="2862972" y="177907"/>
                </a:lnTo>
                <a:lnTo>
                  <a:pt x="2891367" y="216261"/>
                </a:lnTo>
                <a:lnTo>
                  <a:pt x="2915755" y="257022"/>
                </a:lnTo>
                <a:lnTo>
                  <a:pt x="2936004" y="299869"/>
                </a:lnTo>
                <a:lnTo>
                  <a:pt x="2951984" y="344486"/>
                </a:lnTo>
                <a:lnTo>
                  <a:pt x="2963561" y="390553"/>
                </a:lnTo>
                <a:lnTo>
                  <a:pt x="2970604" y="437751"/>
                </a:lnTo>
                <a:lnTo>
                  <a:pt x="2971799" y="461897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4124190" y="3534390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80" h="1524000">
                <a:moveTo>
                  <a:pt x="423799" y="1523999"/>
                </a:moveTo>
                <a:lnTo>
                  <a:pt x="344532" y="1507468"/>
                </a:lnTo>
                <a:lnTo>
                  <a:pt x="299918" y="1491490"/>
                </a:lnTo>
                <a:lnTo>
                  <a:pt x="257073" y="1471242"/>
                </a:lnTo>
                <a:lnTo>
                  <a:pt x="216315" y="1446856"/>
                </a:lnTo>
                <a:lnTo>
                  <a:pt x="177963" y="1418463"/>
                </a:lnTo>
                <a:lnTo>
                  <a:pt x="142335" y="1386197"/>
                </a:lnTo>
                <a:lnTo>
                  <a:pt x="110069" y="1350569"/>
                </a:lnTo>
                <a:lnTo>
                  <a:pt x="81676" y="1312216"/>
                </a:lnTo>
                <a:lnTo>
                  <a:pt x="57290" y="1271459"/>
                </a:lnTo>
                <a:lnTo>
                  <a:pt x="37042" y="1228614"/>
                </a:lnTo>
                <a:lnTo>
                  <a:pt x="21064" y="1184000"/>
                </a:lnTo>
                <a:lnTo>
                  <a:pt x="9487" y="1137936"/>
                </a:lnTo>
                <a:lnTo>
                  <a:pt x="2445" y="1090741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7" y="390528"/>
                </a:lnTo>
                <a:lnTo>
                  <a:pt x="21064" y="344464"/>
                </a:lnTo>
                <a:lnTo>
                  <a:pt x="37042" y="299850"/>
                </a:lnTo>
                <a:lnTo>
                  <a:pt x="57290" y="257005"/>
                </a:lnTo>
                <a:lnTo>
                  <a:pt x="81677" y="216247"/>
                </a:lnTo>
                <a:lnTo>
                  <a:pt x="110069" y="177895"/>
                </a:lnTo>
                <a:lnTo>
                  <a:pt x="142336" y="142267"/>
                </a:lnTo>
                <a:lnTo>
                  <a:pt x="177963" y="110001"/>
                </a:lnTo>
                <a:lnTo>
                  <a:pt x="216316" y="81608"/>
                </a:lnTo>
                <a:lnTo>
                  <a:pt x="257073" y="57222"/>
                </a:lnTo>
                <a:lnTo>
                  <a:pt x="299918" y="36974"/>
                </a:lnTo>
                <a:lnTo>
                  <a:pt x="344532" y="20995"/>
                </a:lnTo>
                <a:lnTo>
                  <a:pt x="390596" y="9419"/>
                </a:lnTo>
                <a:lnTo>
                  <a:pt x="437791" y="2376"/>
                </a:lnTo>
                <a:lnTo>
                  <a:pt x="485800" y="0"/>
                </a:lnTo>
                <a:lnTo>
                  <a:pt x="2033560" y="0"/>
                </a:lnTo>
                <a:lnTo>
                  <a:pt x="2081569" y="2376"/>
                </a:lnTo>
                <a:lnTo>
                  <a:pt x="2128764" y="9419"/>
                </a:lnTo>
                <a:lnTo>
                  <a:pt x="2174828" y="20995"/>
                </a:lnTo>
                <a:lnTo>
                  <a:pt x="2219442" y="36974"/>
                </a:lnTo>
                <a:lnTo>
                  <a:pt x="2262287" y="57222"/>
                </a:lnTo>
                <a:lnTo>
                  <a:pt x="2303045" y="81608"/>
                </a:lnTo>
                <a:lnTo>
                  <a:pt x="2341397" y="110000"/>
                </a:lnTo>
                <a:lnTo>
                  <a:pt x="2377025" y="142267"/>
                </a:lnTo>
                <a:lnTo>
                  <a:pt x="2409292" y="177895"/>
                </a:lnTo>
                <a:lnTo>
                  <a:pt x="2437684" y="216247"/>
                </a:lnTo>
                <a:lnTo>
                  <a:pt x="2462070" y="257005"/>
                </a:lnTo>
                <a:lnTo>
                  <a:pt x="2482319" y="299850"/>
                </a:lnTo>
                <a:lnTo>
                  <a:pt x="2498297" y="344464"/>
                </a:lnTo>
                <a:lnTo>
                  <a:pt x="2509874" y="390527"/>
                </a:lnTo>
                <a:lnTo>
                  <a:pt x="2516916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6" y="1090741"/>
                </a:lnTo>
                <a:lnTo>
                  <a:pt x="2509874" y="1137936"/>
                </a:lnTo>
                <a:lnTo>
                  <a:pt x="2498297" y="1184000"/>
                </a:lnTo>
                <a:lnTo>
                  <a:pt x="2482319" y="1228614"/>
                </a:lnTo>
                <a:lnTo>
                  <a:pt x="2462070" y="1271459"/>
                </a:lnTo>
                <a:lnTo>
                  <a:pt x="2437684" y="1312217"/>
                </a:lnTo>
                <a:lnTo>
                  <a:pt x="2409292" y="1350569"/>
                </a:lnTo>
                <a:lnTo>
                  <a:pt x="2377025" y="1386197"/>
                </a:lnTo>
                <a:lnTo>
                  <a:pt x="2341397" y="1418464"/>
                </a:lnTo>
                <a:lnTo>
                  <a:pt x="2303045" y="1446856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8" y="1507468"/>
                </a:lnTo>
                <a:lnTo>
                  <a:pt x="2128764" y="1519045"/>
                </a:lnTo>
                <a:lnTo>
                  <a:pt x="2095561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9962515" y="3426291"/>
            <a:ext cx="2824480" cy="1743075"/>
          </a:xfrm>
          <a:custGeom>
            <a:avLst/>
            <a:gdLst/>
            <a:ahLst/>
            <a:cxnLst/>
            <a:rect l="l" t="t" r="r" b="b"/>
            <a:pathLst>
              <a:path w="2824479" h="1743075">
                <a:moveTo>
                  <a:pt x="452712" y="1743075"/>
                </a:moveTo>
                <a:lnTo>
                  <a:pt x="390569" y="1735292"/>
                </a:lnTo>
                <a:lnTo>
                  <a:pt x="344504" y="1723715"/>
                </a:lnTo>
                <a:lnTo>
                  <a:pt x="299888" y="1707736"/>
                </a:lnTo>
                <a:lnTo>
                  <a:pt x="257041" y="1687487"/>
                </a:lnTo>
                <a:lnTo>
                  <a:pt x="216282" y="1663100"/>
                </a:lnTo>
                <a:lnTo>
                  <a:pt x="177928" y="1634706"/>
                </a:lnTo>
                <a:lnTo>
                  <a:pt x="142299" y="1602438"/>
                </a:lnTo>
                <a:lnTo>
                  <a:pt x="110031" y="1566809"/>
                </a:lnTo>
                <a:lnTo>
                  <a:pt x="81638" y="1528455"/>
                </a:lnTo>
                <a:lnTo>
                  <a:pt x="57250" y="1487696"/>
                </a:lnTo>
                <a:lnTo>
                  <a:pt x="37001" y="1444849"/>
                </a:lnTo>
                <a:lnTo>
                  <a:pt x="21022" y="1400234"/>
                </a:lnTo>
                <a:lnTo>
                  <a:pt x="9446" y="1354168"/>
                </a:lnTo>
                <a:lnTo>
                  <a:pt x="2403" y="1306971"/>
                </a:lnTo>
                <a:lnTo>
                  <a:pt x="0" y="1258960"/>
                </a:lnTo>
                <a:lnTo>
                  <a:pt x="0" y="485750"/>
                </a:lnTo>
                <a:lnTo>
                  <a:pt x="2403" y="437740"/>
                </a:lnTo>
                <a:lnTo>
                  <a:pt x="9446" y="390543"/>
                </a:lnTo>
                <a:lnTo>
                  <a:pt x="21022" y="344477"/>
                </a:lnTo>
                <a:lnTo>
                  <a:pt x="37001" y="299862"/>
                </a:lnTo>
                <a:lnTo>
                  <a:pt x="57250" y="257015"/>
                </a:lnTo>
                <a:lnTo>
                  <a:pt x="81638" y="216256"/>
                </a:lnTo>
                <a:lnTo>
                  <a:pt x="110031" y="177902"/>
                </a:lnTo>
                <a:lnTo>
                  <a:pt x="142299" y="142273"/>
                </a:lnTo>
                <a:lnTo>
                  <a:pt x="177928" y="110005"/>
                </a:lnTo>
                <a:lnTo>
                  <a:pt x="216282" y="81611"/>
                </a:lnTo>
                <a:lnTo>
                  <a:pt x="257041" y="57224"/>
                </a:lnTo>
                <a:lnTo>
                  <a:pt x="299888" y="36975"/>
                </a:lnTo>
                <a:lnTo>
                  <a:pt x="344503" y="20996"/>
                </a:lnTo>
                <a:lnTo>
                  <a:pt x="390569" y="9419"/>
                </a:lnTo>
                <a:lnTo>
                  <a:pt x="437767" y="2376"/>
                </a:lnTo>
                <a:lnTo>
                  <a:pt x="485777" y="0"/>
                </a:lnTo>
                <a:lnTo>
                  <a:pt x="2338384" y="0"/>
                </a:lnTo>
                <a:lnTo>
                  <a:pt x="2386395" y="2376"/>
                </a:lnTo>
                <a:lnTo>
                  <a:pt x="2433592" y="9419"/>
                </a:lnTo>
                <a:lnTo>
                  <a:pt x="2479658" y="20996"/>
                </a:lnTo>
                <a:lnTo>
                  <a:pt x="2524273" y="36975"/>
                </a:lnTo>
                <a:lnTo>
                  <a:pt x="2567120" y="57224"/>
                </a:lnTo>
                <a:lnTo>
                  <a:pt x="2607879" y="81611"/>
                </a:lnTo>
                <a:lnTo>
                  <a:pt x="2646233" y="110005"/>
                </a:lnTo>
                <a:lnTo>
                  <a:pt x="2681862" y="142273"/>
                </a:lnTo>
                <a:lnTo>
                  <a:pt x="2714130" y="177902"/>
                </a:lnTo>
                <a:lnTo>
                  <a:pt x="2742524" y="216256"/>
                </a:lnTo>
                <a:lnTo>
                  <a:pt x="2766911" y="257015"/>
                </a:lnTo>
                <a:lnTo>
                  <a:pt x="2787160" y="299862"/>
                </a:lnTo>
                <a:lnTo>
                  <a:pt x="2803139" y="344477"/>
                </a:lnTo>
                <a:lnTo>
                  <a:pt x="2814716" y="390543"/>
                </a:lnTo>
                <a:lnTo>
                  <a:pt x="2821759" y="437740"/>
                </a:lnTo>
                <a:lnTo>
                  <a:pt x="2824136" y="485751"/>
                </a:lnTo>
                <a:lnTo>
                  <a:pt x="2824136" y="1258960"/>
                </a:lnTo>
                <a:lnTo>
                  <a:pt x="2821759" y="1306971"/>
                </a:lnTo>
                <a:lnTo>
                  <a:pt x="2814716" y="1354168"/>
                </a:lnTo>
                <a:lnTo>
                  <a:pt x="2803139" y="1400234"/>
                </a:lnTo>
                <a:lnTo>
                  <a:pt x="2787160" y="1444849"/>
                </a:lnTo>
                <a:lnTo>
                  <a:pt x="2766911" y="1487696"/>
                </a:lnTo>
                <a:lnTo>
                  <a:pt x="2742524" y="1528455"/>
                </a:lnTo>
                <a:lnTo>
                  <a:pt x="2714130" y="1566809"/>
                </a:lnTo>
                <a:lnTo>
                  <a:pt x="2681862" y="1602438"/>
                </a:lnTo>
                <a:lnTo>
                  <a:pt x="2646233" y="1634706"/>
                </a:lnTo>
                <a:lnTo>
                  <a:pt x="2607879" y="1663100"/>
                </a:lnTo>
                <a:lnTo>
                  <a:pt x="2567120" y="1687487"/>
                </a:lnTo>
                <a:lnTo>
                  <a:pt x="2524273" y="1707736"/>
                </a:lnTo>
                <a:lnTo>
                  <a:pt x="2479658" y="1723715"/>
                </a:lnTo>
                <a:lnTo>
                  <a:pt x="2433592" y="1735292"/>
                </a:lnTo>
                <a:lnTo>
                  <a:pt x="2386395" y="1742335"/>
                </a:lnTo>
                <a:lnTo>
                  <a:pt x="2371449" y="1743075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5305200" y="3534390"/>
            <a:ext cx="3590925" cy="1524000"/>
          </a:xfrm>
          <a:custGeom>
            <a:avLst/>
            <a:gdLst/>
            <a:ahLst/>
            <a:cxnLst/>
            <a:rect l="l" t="t" r="r" b="b"/>
            <a:pathLst>
              <a:path w="3590925" h="1524000">
                <a:moveTo>
                  <a:pt x="423730" y="1523999"/>
                </a:moveTo>
                <a:lnTo>
                  <a:pt x="344464" y="1507468"/>
                </a:lnTo>
                <a:lnTo>
                  <a:pt x="299850" y="1491490"/>
                </a:lnTo>
                <a:lnTo>
                  <a:pt x="257005" y="1471242"/>
                </a:lnTo>
                <a:lnTo>
                  <a:pt x="216247" y="1446855"/>
                </a:lnTo>
                <a:lnTo>
                  <a:pt x="177895" y="1418463"/>
                </a:lnTo>
                <a:lnTo>
                  <a:pt x="142267" y="1386197"/>
                </a:lnTo>
                <a:lnTo>
                  <a:pt x="110001" y="1350568"/>
                </a:lnTo>
                <a:lnTo>
                  <a:pt x="81608" y="1312216"/>
                </a:lnTo>
                <a:lnTo>
                  <a:pt x="57222" y="1271458"/>
                </a:lnTo>
                <a:lnTo>
                  <a:pt x="36974" y="1228614"/>
                </a:lnTo>
                <a:lnTo>
                  <a:pt x="20995" y="1184000"/>
                </a:lnTo>
                <a:lnTo>
                  <a:pt x="9419" y="1137936"/>
                </a:lnTo>
                <a:lnTo>
                  <a:pt x="2376" y="1090741"/>
                </a:lnTo>
                <a:lnTo>
                  <a:pt x="0" y="1042732"/>
                </a:lnTo>
                <a:lnTo>
                  <a:pt x="0" y="485732"/>
                </a:lnTo>
                <a:lnTo>
                  <a:pt x="2376" y="437723"/>
                </a:lnTo>
                <a:lnTo>
                  <a:pt x="9419" y="390528"/>
                </a:lnTo>
                <a:lnTo>
                  <a:pt x="20995" y="344464"/>
                </a:lnTo>
                <a:lnTo>
                  <a:pt x="36974" y="299850"/>
                </a:lnTo>
                <a:lnTo>
                  <a:pt x="57222" y="257005"/>
                </a:lnTo>
                <a:lnTo>
                  <a:pt x="81608" y="216247"/>
                </a:lnTo>
                <a:lnTo>
                  <a:pt x="110001" y="177895"/>
                </a:lnTo>
                <a:lnTo>
                  <a:pt x="142267" y="142267"/>
                </a:lnTo>
                <a:lnTo>
                  <a:pt x="177895" y="110001"/>
                </a:lnTo>
                <a:lnTo>
                  <a:pt x="216247" y="81608"/>
                </a:lnTo>
                <a:lnTo>
                  <a:pt x="257005" y="57222"/>
                </a:lnTo>
                <a:lnTo>
                  <a:pt x="299850" y="36974"/>
                </a:lnTo>
                <a:lnTo>
                  <a:pt x="344464" y="20995"/>
                </a:lnTo>
                <a:lnTo>
                  <a:pt x="390527" y="9419"/>
                </a:lnTo>
                <a:lnTo>
                  <a:pt x="437723" y="2376"/>
                </a:lnTo>
                <a:lnTo>
                  <a:pt x="485732" y="0"/>
                </a:lnTo>
                <a:lnTo>
                  <a:pt x="3104559" y="0"/>
                </a:lnTo>
                <a:lnTo>
                  <a:pt x="3152568" y="2376"/>
                </a:lnTo>
                <a:lnTo>
                  <a:pt x="3199763" y="9419"/>
                </a:lnTo>
                <a:lnTo>
                  <a:pt x="3245827" y="20995"/>
                </a:lnTo>
                <a:lnTo>
                  <a:pt x="3290441" y="36973"/>
                </a:lnTo>
                <a:lnTo>
                  <a:pt x="3333286" y="57222"/>
                </a:lnTo>
                <a:lnTo>
                  <a:pt x="3374043" y="81608"/>
                </a:lnTo>
                <a:lnTo>
                  <a:pt x="3412396" y="110000"/>
                </a:lnTo>
                <a:lnTo>
                  <a:pt x="3448023" y="142267"/>
                </a:lnTo>
                <a:lnTo>
                  <a:pt x="3480290" y="177895"/>
                </a:lnTo>
                <a:lnTo>
                  <a:pt x="3508682" y="216247"/>
                </a:lnTo>
                <a:lnTo>
                  <a:pt x="3533069" y="257005"/>
                </a:lnTo>
                <a:lnTo>
                  <a:pt x="3553317" y="299850"/>
                </a:lnTo>
                <a:lnTo>
                  <a:pt x="3569296" y="344464"/>
                </a:lnTo>
                <a:lnTo>
                  <a:pt x="3580872" y="390527"/>
                </a:lnTo>
                <a:lnTo>
                  <a:pt x="3587915" y="437723"/>
                </a:lnTo>
                <a:lnTo>
                  <a:pt x="3590335" y="485732"/>
                </a:lnTo>
                <a:lnTo>
                  <a:pt x="3590334" y="1042734"/>
                </a:lnTo>
                <a:lnTo>
                  <a:pt x="3587915" y="1090741"/>
                </a:lnTo>
                <a:lnTo>
                  <a:pt x="3580872" y="1137936"/>
                </a:lnTo>
                <a:lnTo>
                  <a:pt x="3569296" y="1184000"/>
                </a:lnTo>
                <a:lnTo>
                  <a:pt x="3553317" y="1228614"/>
                </a:lnTo>
                <a:lnTo>
                  <a:pt x="3533069" y="1271459"/>
                </a:lnTo>
                <a:lnTo>
                  <a:pt x="3508683" y="1312217"/>
                </a:lnTo>
                <a:lnTo>
                  <a:pt x="3480290" y="1350569"/>
                </a:lnTo>
                <a:lnTo>
                  <a:pt x="3448024" y="1386197"/>
                </a:lnTo>
                <a:lnTo>
                  <a:pt x="3412396" y="1418463"/>
                </a:lnTo>
                <a:lnTo>
                  <a:pt x="3374044" y="1446856"/>
                </a:lnTo>
                <a:lnTo>
                  <a:pt x="3333286" y="1471242"/>
                </a:lnTo>
                <a:lnTo>
                  <a:pt x="3290441" y="1491490"/>
                </a:lnTo>
                <a:lnTo>
                  <a:pt x="3245827" y="1507469"/>
                </a:lnTo>
                <a:lnTo>
                  <a:pt x="3199763" y="1519045"/>
                </a:lnTo>
                <a:lnTo>
                  <a:pt x="3166561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5834315" y="5479738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79" h="1524000">
                <a:moveTo>
                  <a:pt x="423800" y="1523999"/>
                </a:moveTo>
                <a:lnTo>
                  <a:pt x="344533" y="1507468"/>
                </a:lnTo>
                <a:lnTo>
                  <a:pt x="299919" y="1491490"/>
                </a:lnTo>
                <a:lnTo>
                  <a:pt x="257074" y="1471242"/>
                </a:lnTo>
                <a:lnTo>
                  <a:pt x="216316" y="1446855"/>
                </a:lnTo>
                <a:lnTo>
                  <a:pt x="177964" y="1418463"/>
                </a:lnTo>
                <a:lnTo>
                  <a:pt x="142336" y="1386197"/>
                </a:lnTo>
                <a:lnTo>
                  <a:pt x="110069" y="1350569"/>
                </a:lnTo>
                <a:lnTo>
                  <a:pt x="81677" y="1312216"/>
                </a:lnTo>
                <a:lnTo>
                  <a:pt x="57291" y="1271458"/>
                </a:lnTo>
                <a:lnTo>
                  <a:pt x="37042" y="1228613"/>
                </a:lnTo>
                <a:lnTo>
                  <a:pt x="21064" y="1184000"/>
                </a:lnTo>
                <a:lnTo>
                  <a:pt x="9488" y="1137936"/>
                </a:lnTo>
                <a:lnTo>
                  <a:pt x="2445" y="1090740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8" y="390527"/>
                </a:lnTo>
                <a:lnTo>
                  <a:pt x="21064" y="344464"/>
                </a:lnTo>
                <a:lnTo>
                  <a:pt x="37043" y="299850"/>
                </a:lnTo>
                <a:lnTo>
                  <a:pt x="57291" y="257005"/>
                </a:lnTo>
                <a:lnTo>
                  <a:pt x="81677" y="216247"/>
                </a:lnTo>
                <a:lnTo>
                  <a:pt x="110070" y="177895"/>
                </a:lnTo>
                <a:lnTo>
                  <a:pt x="142336" y="142267"/>
                </a:lnTo>
                <a:lnTo>
                  <a:pt x="177964" y="110001"/>
                </a:lnTo>
                <a:lnTo>
                  <a:pt x="216316" y="81608"/>
                </a:lnTo>
                <a:lnTo>
                  <a:pt x="257074" y="57222"/>
                </a:lnTo>
                <a:lnTo>
                  <a:pt x="299919" y="36974"/>
                </a:lnTo>
                <a:lnTo>
                  <a:pt x="344533" y="20995"/>
                </a:lnTo>
                <a:lnTo>
                  <a:pt x="390596" y="9419"/>
                </a:lnTo>
                <a:lnTo>
                  <a:pt x="437792" y="2376"/>
                </a:lnTo>
                <a:lnTo>
                  <a:pt x="485801" y="0"/>
                </a:lnTo>
                <a:lnTo>
                  <a:pt x="2033561" y="0"/>
                </a:lnTo>
                <a:lnTo>
                  <a:pt x="2081569" y="2376"/>
                </a:lnTo>
                <a:lnTo>
                  <a:pt x="2128765" y="9419"/>
                </a:lnTo>
                <a:lnTo>
                  <a:pt x="2174829" y="20995"/>
                </a:lnTo>
                <a:lnTo>
                  <a:pt x="2219442" y="36974"/>
                </a:lnTo>
                <a:lnTo>
                  <a:pt x="2262287" y="57222"/>
                </a:lnTo>
                <a:lnTo>
                  <a:pt x="2303045" y="81608"/>
                </a:lnTo>
                <a:lnTo>
                  <a:pt x="2341397" y="110000"/>
                </a:lnTo>
                <a:lnTo>
                  <a:pt x="2377025" y="142267"/>
                </a:lnTo>
                <a:lnTo>
                  <a:pt x="2409292" y="177895"/>
                </a:lnTo>
                <a:lnTo>
                  <a:pt x="2437684" y="216247"/>
                </a:lnTo>
                <a:lnTo>
                  <a:pt x="2462071" y="257005"/>
                </a:lnTo>
                <a:lnTo>
                  <a:pt x="2482319" y="299850"/>
                </a:lnTo>
                <a:lnTo>
                  <a:pt x="2498297" y="344464"/>
                </a:lnTo>
                <a:lnTo>
                  <a:pt x="2509874" y="390527"/>
                </a:lnTo>
                <a:lnTo>
                  <a:pt x="2516916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6" y="1090741"/>
                </a:lnTo>
                <a:lnTo>
                  <a:pt x="2509874" y="1137936"/>
                </a:lnTo>
                <a:lnTo>
                  <a:pt x="2498297" y="1184000"/>
                </a:lnTo>
                <a:lnTo>
                  <a:pt x="2482319" y="1228614"/>
                </a:lnTo>
                <a:lnTo>
                  <a:pt x="2462071" y="1271459"/>
                </a:lnTo>
                <a:lnTo>
                  <a:pt x="2437685" y="1312217"/>
                </a:lnTo>
                <a:lnTo>
                  <a:pt x="2409292" y="1350569"/>
                </a:lnTo>
                <a:lnTo>
                  <a:pt x="2377026" y="1386197"/>
                </a:lnTo>
                <a:lnTo>
                  <a:pt x="2341398" y="1418463"/>
                </a:lnTo>
                <a:lnTo>
                  <a:pt x="2303045" y="1446856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9" y="1507468"/>
                </a:lnTo>
                <a:lnTo>
                  <a:pt x="2128765" y="1519044"/>
                </a:lnTo>
                <a:lnTo>
                  <a:pt x="2095562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4165865" y="5479738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80" h="1524000">
                <a:moveTo>
                  <a:pt x="423799" y="1523999"/>
                </a:moveTo>
                <a:lnTo>
                  <a:pt x="344532" y="1507468"/>
                </a:lnTo>
                <a:lnTo>
                  <a:pt x="299918" y="1491490"/>
                </a:lnTo>
                <a:lnTo>
                  <a:pt x="257073" y="1471242"/>
                </a:lnTo>
                <a:lnTo>
                  <a:pt x="216315" y="1446856"/>
                </a:lnTo>
                <a:lnTo>
                  <a:pt x="177963" y="1418463"/>
                </a:lnTo>
                <a:lnTo>
                  <a:pt x="142335" y="1386196"/>
                </a:lnTo>
                <a:lnTo>
                  <a:pt x="110069" y="1350569"/>
                </a:lnTo>
                <a:lnTo>
                  <a:pt x="81676" y="1312216"/>
                </a:lnTo>
                <a:lnTo>
                  <a:pt x="57290" y="1271459"/>
                </a:lnTo>
                <a:lnTo>
                  <a:pt x="37042" y="1228613"/>
                </a:lnTo>
                <a:lnTo>
                  <a:pt x="21063" y="1184000"/>
                </a:lnTo>
                <a:lnTo>
                  <a:pt x="9487" y="1137936"/>
                </a:lnTo>
                <a:lnTo>
                  <a:pt x="2445" y="1090740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7" y="390528"/>
                </a:lnTo>
                <a:lnTo>
                  <a:pt x="21063" y="344464"/>
                </a:lnTo>
                <a:lnTo>
                  <a:pt x="37042" y="299850"/>
                </a:lnTo>
                <a:lnTo>
                  <a:pt x="57290" y="257005"/>
                </a:lnTo>
                <a:lnTo>
                  <a:pt x="81676" y="216247"/>
                </a:lnTo>
                <a:lnTo>
                  <a:pt x="110069" y="177895"/>
                </a:lnTo>
                <a:lnTo>
                  <a:pt x="142335" y="142267"/>
                </a:lnTo>
                <a:lnTo>
                  <a:pt x="177963" y="110001"/>
                </a:lnTo>
                <a:lnTo>
                  <a:pt x="216315" y="81608"/>
                </a:lnTo>
                <a:lnTo>
                  <a:pt x="257073" y="57222"/>
                </a:lnTo>
                <a:lnTo>
                  <a:pt x="299918" y="36974"/>
                </a:lnTo>
                <a:lnTo>
                  <a:pt x="344532" y="20995"/>
                </a:lnTo>
                <a:lnTo>
                  <a:pt x="390596" y="9419"/>
                </a:lnTo>
                <a:lnTo>
                  <a:pt x="437791" y="2376"/>
                </a:lnTo>
                <a:lnTo>
                  <a:pt x="485800" y="0"/>
                </a:lnTo>
                <a:lnTo>
                  <a:pt x="2033560" y="0"/>
                </a:lnTo>
                <a:lnTo>
                  <a:pt x="2081569" y="2376"/>
                </a:lnTo>
                <a:lnTo>
                  <a:pt x="2128764" y="9419"/>
                </a:lnTo>
                <a:lnTo>
                  <a:pt x="2174828" y="20995"/>
                </a:lnTo>
                <a:lnTo>
                  <a:pt x="2219442" y="36974"/>
                </a:lnTo>
                <a:lnTo>
                  <a:pt x="2262287" y="57222"/>
                </a:lnTo>
                <a:lnTo>
                  <a:pt x="2303044" y="81608"/>
                </a:lnTo>
                <a:lnTo>
                  <a:pt x="2341397" y="110000"/>
                </a:lnTo>
                <a:lnTo>
                  <a:pt x="2377025" y="142267"/>
                </a:lnTo>
                <a:lnTo>
                  <a:pt x="2409291" y="177895"/>
                </a:lnTo>
                <a:lnTo>
                  <a:pt x="2437684" y="216247"/>
                </a:lnTo>
                <a:lnTo>
                  <a:pt x="2462070" y="257005"/>
                </a:lnTo>
                <a:lnTo>
                  <a:pt x="2482319" y="299850"/>
                </a:lnTo>
                <a:lnTo>
                  <a:pt x="2498297" y="344463"/>
                </a:lnTo>
                <a:lnTo>
                  <a:pt x="2509874" y="390527"/>
                </a:lnTo>
                <a:lnTo>
                  <a:pt x="2516916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6" y="1090741"/>
                </a:lnTo>
                <a:lnTo>
                  <a:pt x="2509874" y="1137936"/>
                </a:lnTo>
                <a:lnTo>
                  <a:pt x="2498297" y="1184000"/>
                </a:lnTo>
                <a:lnTo>
                  <a:pt x="2482319" y="1228614"/>
                </a:lnTo>
                <a:lnTo>
                  <a:pt x="2462070" y="1271459"/>
                </a:lnTo>
                <a:lnTo>
                  <a:pt x="2437684" y="1312217"/>
                </a:lnTo>
                <a:lnTo>
                  <a:pt x="2409292" y="1350569"/>
                </a:lnTo>
                <a:lnTo>
                  <a:pt x="2377025" y="1386197"/>
                </a:lnTo>
                <a:lnTo>
                  <a:pt x="2341397" y="1418464"/>
                </a:lnTo>
                <a:lnTo>
                  <a:pt x="2303045" y="1446856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8" y="1507468"/>
                </a:lnTo>
                <a:lnTo>
                  <a:pt x="2128764" y="1519044"/>
                </a:lnTo>
                <a:lnTo>
                  <a:pt x="2095561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9689179" y="5479738"/>
            <a:ext cx="3350895" cy="1524000"/>
          </a:xfrm>
          <a:custGeom>
            <a:avLst/>
            <a:gdLst/>
            <a:ahLst/>
            <a:cxnLst/>
            <a:rect l="l" t="t" r="r" b="b"/>
            <a:pathLst>
              <a:path w="3350894" h="1524000">
                <a:moveTo>
                  <a:pt x="423731" y="1523999"/>
                </a:moveTo>
                <a:lnTo>
                  <a:pt x="344464" y="1507468"/>
                </a:lnTo>
                <a:lnTo>
                  <a:pt x="299850" y="1491490"/>
                </a:lnTo>
                <a:lnTo>
                  <a:pt x="257005" y="1471242"/>
                </a:lnTo>
                <a:lnTo>
                  <a:pt x="216247" y="1446855"/>
                </a:lnTo>
                <a:lnTo>
                  <a:pt x="177895" y="1418463"/>
                </a:lnTo>
                <a:lnTo>
                  <a:pt x="142267" y="1386196"/>
                </a:lnTo>
                <a:lnTo>
                  <a:pt x="110000" y="1350568"/>
                </a:lnTo>
                <a:lnTo>
                  <a:pt x="81608" y="1312216"/>
                </a:lnTo>
                <a:lnTo>
                  <a:pt x="57222" y="1271458"/>
                </a:lnTo>
                <a:lnTo>
                  <a:pt x="36974" y="1228613"/>
                </a:lnTo>
                <a:lnTo>
                  <a:pt x="20995" y="1184000"/>
                </a:lnTo>
                <a:lnTo>
                  <a:pt x="9419" y="1137936"/>
                </a:lnTo>
                <a:lnTo>
                  <a:pt x="2376" y="1090740"/>
                </a:lnTo>
                <a:lnTo>
                  <a:pt x="0" y="1042732"/>
                </a:lnTo>
                <a:lnTo>
                  <a:pt x="0" y="485732"/>
                </a:lnTo>
                <a:lnTo>
                  <a:pt x="2376" y="437723"/>
                </a:lnTo>
                <a:lnTo>
                  <a:pt x="9419" y="390528"/>
                </a:lnTo>
                <a:lnTo>
                  <a:pt x="20995" y="344464"/>
                </a:lnTo>
                <a:lnTo>
                  <a:pt x="36974" y="299850"/>
                </a:lnTo>
                <a:lnTo>
                  <a:pt x="57222" y="257005"/>
                </a:lnTo>
                <a:lnTo>
                  <a:pt x="81608" y="216247"/>
                </a:lnTo>
                <a:lnTo>
                  <a:pt x="110001" y="177895"/>
                </a:lnTo>
                <a:lnTo>
                  <a:pt x="142267" y="142267"/>
                </a:lnTo>
                <a:lnTo>
                  <a:pt x="177895" y="110001"/>
                </a:lnTo>
                <a:lnTo>
                  <a:pt x="216247" y="81608"/>
                </a:lnTo>
                <a:lnTo>
                  <a:pt x="257005" y="57222"/>
                </a:lnTo>
                <a:lnTo>
                  <a:pt x="299850" y="36974"/>
                </a:lnTo>
                <a:lnTo>
                  <a:pt x="344464" y="20996"/>
                </a:lnTo>
                <a:lnTo>
                  <a:pt x="390527" y="9419"/>
                </a:lnTo>
                <a:lnTo>
                  <a:pt x="437723" y="2376"/>
                </a:lnTo>
                <a:lnTo>
                  <a:pt x="485732" y="0"/>
                </a:lnTo>
                <a:lnTo>
                  <a:pt x="2865008" y="0"/>
                </a:lnTo>
                <a:lnTo>
                  <a:pt x="2913017" y="2376"/>
                </a:lnTo>
                <a:lnTo>
                  <a:pt x="2960213" y="9419"/>
                </a:lnTo>
                <a:lnTo>
                  <a:pt x="3006276" y="20995"/>
                </a:lnTo>
                <a:lnTo>
                  <a:pt x="3050890" y="36973"/>
                </a:lnTo>
                <a:lnTo>
                  <a:pt x="3093735" y="57222"/>
                </a:lnTo>
                <a:lnTo>
                  <a:pt x="3134493" y="81608"/>
                </a:lnTo>
                <a:lnTo>
                  <a:pt x="3172845" y="110000"/>
                </a:lnTo>
                <a:lnTo>
                  <a:pt x="3208473" y="142267"/>
                </a:lnTo>
                <a:lnTo>
                  <a:pt x="3240740" y="177895"/>
                </a:lnTo>
                <a:lnTo>
                  <a:pt x="3269132" y="216247"/>
                </a:lnTo>
                <a:lnTo>
                  <a:pt x="3293519" y="257005"/>
                </a:lnTo>
                <a:lnTo>
                  <a:pt x="3313767" y="299850"/>
                </a:lnTo>
                <a:lnTo>
                  <a:pt x="3329745" y="344463"/>
                </a:lnTo>
                <a:lnTo>
                  <a:pt x="3341322" y="390527"/>
                </a:lnTo>
                <a:lnTo>
                  <a:pt x="3348364" y="437723"/>
                </a:lnTo>
                <a:lnTo>
                  <a:pt x="3350741" y="485732"/>
                </a:lnTo>
                <a:lnTo>
                  <a:pt x="3350741" y="1042732"/>
                </a:lnTo>
                <a:lnTo>
                  <a:pt x="3348364" y="1090741"/>
                </a:lnTo>
                <a:lnTo>
                  <a:pt x="3341322" y="1137936"/>
                </a:lnTo>
                <a:lnTo>
                  <a:pt x="3329746" y="1184000"/>
                </a:lnTo>
                <a:lnTo>
                  <a:pt x="3313767" y="1228614"/>
                </a:lnTo>
                <a:lnTo>
                  <a:pt x="3293519" y="1271459"/>
                </a:lnTo>
                <a:lnTo>
                  <a:pt x="3269133" y="1312217"/>
                </a:lnTo>
                <a:lnTo>
                  <a:pt x="3240740" y="1350569"/>
                </a:lnTo>
                <a:lnTo>
                  <a:pt x="3208473" y="1386197"/>
                </a:lnTo>
                <a:lnTo>
                  <a:pt x="3172845" y="1418464"/>
                </a:lnTo>
                <a:lnTo>
                  <a:pt x="3134493" y="1446856"/>
                </a:lnTo>
                <a:lnTo>
                  <a:pt x="3093735" y="1471242"/>
                </a:lnTo>
                <a:lnTo>
                  <a:pt x="3050890" y="1491490"/>
                </a:lnTo>
                <a:lnTo>
                  <a:pt x="3006276" y="1507468"/>
                </a:lnTo>
                <a:lnTo>
                  <a:pt x="2960212" y="1519045"/>
                </a:lnTo>
                <a:lnTo>
                  <a:pt x="2927010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468617" y="7729701"/>
            <a:ext cx="3350895" cy="1524000"/>
          </a:xfrm>
          <a:custGeom>
            <a:avLst/>
            <a:gdLst/>
            <a:ahLst/>
            <a:cxnLst/>
            <a:rect l="l" t="t" r="r" b="b"/>
            <a:pathLst>
              <a:path w="3350895" h="1524000">
                <a:moveTo>
                  <a:pt x="423730" y="1523999"/>
                </a:moveTo>
                <a:lnTo>
                  <a:pt x="344464" y="1507468"/>
                </a:lnTo>
                <a:lnTo>
                  <a:pt x="299850" y="1491490"/>
                </a:lnTo>
                <a:lnTo>
                  <a:pt x="257005" y="1471242"/>
                </a:lnTo>
                <a:lnTo>
                  <a:pt x="216247" y="1446855"/>
                </a:lnTo>
                <a:lnTo>
                  <a:pt x="177895" y="1418463"/>
                </a:lnTo>
                <a:lnTo>
                  <a:pt x="142267" y="1386196"/>
                </a:lnTo>
                <a:lnTo>
                  <a:pt x="110001" y="1350568"/>
                </a:lnTo>
                <a:lnTo>
                  <a:pt x="81608" y="1312216"/>
                </a:lnTo>
                <a:lnTo>
                  <a:pt x="57222" y="1271458"/>
                </a:lnTo>
                <a:lnTo>
                  <a:pt x="36974" y="1228613"/>
                </a:lnTo>
                <a:lnTo>
                  <a:pt x="20995" y="1184000"/>
                </a:lnTo>
                <a:lnTo>
                  <a:pt x="9419" y="1137936"/>
                </a:lnTo>
                <a:lnTo>
                  <a:pt x="2376" y="1090740"/>
                </a:lnTo>
                <a:lnTo>
                  <a:pt x="0" y="1042732"/>
                </a:lnTo>
                <a:lnTo>
                  <a:pt x="0" y="485732"/>
                </a:lnTo>
                <a:lnTo>
                  <a:pt x="2376" y="437723"/>
                </a:lnTo>
                <a:lnTo>
                  <a:pt x="9419" y="390527"/>
                </a:lnTo>
                <a:lnTo>
                  <a:pt x="20996" y="344464"/>
                </a:lnTo>
                <a:lnTo>
                  <a:pt x="36974" y="299850"/>
                </a:lnTo>
                <a:lnTo>
                  <a:pt x="57222" y="257005"/>
                </a:lnTo>
                <a:lnTo>
                  <a:pt x="81608" y="216247"/>
                </a:lnTo>
                <a:lnTo>
                  <a:pt x="110001" y="177895"/>
                </a:lnTo>
                <a:lnTo>
                  <a:pt x="142267" y="142267"/>
                </a:lnTo>
                <a:lnTo>
                  <a:pt x="177895" y="110001"/>
                </a:lnTo>
                <a:lnTo>
                  <a:pt x="216247" y="81608"/>
                </a:lnTo>
                <a:lnTo>
                  <a:pt x="257005" y="57222"/>
                </a:lnTo>
                <a:lnTo>
                  <a:pt x="299850" y="36974"/>
                </a:lnTo>
                <a:lnTo>
                  <a:pt x="344464" y="20995"/>
                </a:lnTo>
                <a:lnTo>
                  <a:pt x="390527" y="9419"/>
                </a:lnTo>
                <a:lnTo>
                  <a:pt x="437723" y="2376"/>
                </a:lnTo>
                <a:lnTo>
                  <a:pt x="485732" y="0"/>
                </a:lnTo>
                <a:lnTo>
                  <a:pt x="2865008" y="0"/>
                </a:lnTo>
                <a:lnTo>
                  <a:pt x="2913017" y="2376"/>
                </a:lnTo>
                <a:lnTo>
                  <a:pt x="2960212" y="9419"/>
                </a:lnTo>
                <a:lnTo>
                  <a:pt x="3006276" y="20995"/>
                </a:lnTo>
                <a:lnTo>
                  <a:pt x="3050890" y="36974"/>
                </a:lnTo>
                <a:lnTo>
                  <a:pt x="3093735" y="57222"/>
                </a:lnTo>
                <a:lnTo>
                  <a:pt x="3134493" y="81608"/>
                </a:lnTo>
                <a:lnTo>
                  <a:pt x="3172845" y="110001"/>
                </a:lnTo>
                <a:lnTo>
                  <a:pt x="3208473" y="142267"/>
                </a:lnTo>
                <a:lnTo>
                  <a:pt x="3240740" y="177895"/>
                </a:lnTo>
                <a:lnTo>
                  <a:pt x="3269132" y="216247"/>
                </a:lnTo>
                <a:lnTo>
                  <a:pt x="3293518" y="257005"/>
                </a:lnTo>
                <a:lnTo>
                  <a:pt x="3313767" y="299850"/>
                </a:lnTo>
                <a:lnTo>
                  <a:pt x="3329745" y="344464"/>
                </a:lnTo>
                <a:lnTo>
                  <a:pt x="3341321" y="390527"/>
                </a:lnTo>
                <a:lnTo>
                  <a:pt x="3348364" y="437723"/>
                </a:lnTo>
                <a:lnTo>
                  <a:pt x="3350741" y="485732"/>
                </a:lnTo>
                <a:lnTo>
                  <a:pt x="3350741" y="1042732"/>
                </a:lnTo>
                <a:lnTo>
                  <a:pt x="3348364" y="1090740"/>
                </a:lnTo>
                <a:lnTo>
                  <a:pt x="3341322" y="1137936"/>
                </a:lnTo>
                <a:lnTo>
                  <a:pt x="3329745" y="1184000"/>
                </a:lnTo>
                <a:lnTo>
                  <a:pt x="3313767" y="1228614"/>
                </a:lnTo>
                <a:lnTo>
                  <a:pt x="3293519" y="1271459"/>
                </a:lnTo>
                <a:lnTo>
                  <a:pt x="3269132" y="1312217"/>
                </a:lnTo>
                <a:lnTo>
                  <a:pt x="3240740" y="1350569"/>
                </a:lnTo>
                <a:lnTo>
                  <a:pt x="3208473" y="1386197"/>
                </a:lnTo>
                <a:lnTo>
                  <a:pt x="3172845" y="1418463"/>
                </a:lnTo>
                <a:lnTo>
                  <a:pt x="3134493" y="1446856"/>
                </a:lnTo>
                <a:lnTo>
                  <a:pt x="3093735" y="1471242"/>
                </a:lnTo>
                <a:lnTo>
                  <a:pt x="3050890" y="1491490"/>
                </a:lnTo>
                <a:lnTo>
                  <a:pt x="3006276" y="1507469"/>
                </a:lnTo>
                <a:lnTo>
                  <a:pt x="2960213" y="1519045"/>
                </a:lnTo>
                <a:lnTo>
                  <a:pt x="2927011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8422832" y="8212695"/>
            <a:ext cx="1442720" cy="4965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050" spc="-70">
                <a:solidFill>
                  <a:srgbClr val="F0F7F6"/>
                </a:solidFill>
                <a:latin typeface="Arial Black"/>
                <a:cs typeface="Arial Black"/>
              </a:rPr>
              <a:t>Udemy</a:t>
            </a:r>
            <a:endParaRPr sz="30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5532" y="0"/>
            <a:ext cx="3692466" cy="532393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1888159"/>
            <a:ext cx="5784850" cy="8399145"/>
            <a:chOff x="0" y="1888159"/>
            <a:chExt cx="5784850" cy="839914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982933"/>
              <a:ext cx="3108901" cy="330406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11048" y="1964359"/>
              <a:ext cx="4997450" cy="6844030"/>
            </a:xfrm>
            <a:custGeom>
              <a:avLst/>
              <a:gdLst/>
              <a:ahLst/>
              <a:cxnLst/>
              <a:rect l="l" t="t" r="r" b="b"/>
              <a:pathLst>
                <a:path w="4997450" h="6844030">
                  <a:moveTo>
                    <a:pt x="485767" y="0"/>
                  </a:moveTo>
                  <a:lnTo>
                    <a:pt x="4511434" y="0"/>
                  </a:lnTo>
                  <a:lnTo>
                    <a:pt x="4559446" y="2376"/>
                  </a:lnTo>
                  <a:lnTo>
                    <a:pt x="4606645" y="9420"/>
                  </a:lnTo>
                  <a:lnTo>
                    <a:pt x="4652712" y="20997"/>
                  </a:lnTo>
                  <a:lnTo>
                    <a:pt x="4697329" y="36976"/>
                  </a:lnTo>
                  <a:lnTo>
                    <a:pt x="4740177" y="57226"/>
                  </a:lnTo>
                  <a:lnTo>
                    <a:pt x="4780938" y="81614"/>
                  </a:lnTo>
                  <a:lnTo>
                    <a:pt x="4819293" y="110008"/>
                  </a:lnTo>
                  <a:lnTo>
                    <a:pt x="4854923" y="142277"/>
                  </a:lnTo>
                  <a:lnTo>
                    <a:pt x="4887192" y="177908"/>
                  </a:lnTo>
                  <a:lnTo>
                    <a:pt x="4915587" y="216263"/>
                  </a:lnTo>
                  <a:lnTo>
                    <a:pt x="4939975" y="257023"/>
                  </a:lnTo>
                  <a:lnTo>
                    <a:pt x="4960224" y="299871"/>
                  </a:lnTo>
                  <a:lnTo>
                    <a:pt x="4976204" y="344488"/>
                  </a:lnTo>
                  <a:lnTo>
                    <a:pt x="4987781" y="390556"/>
                  </a:lnTo>
                  <a:lnTo>
                    <a:pt x="4994824" y="437755"/>
                  </a:lnTo>
                  <a:lnTo>
                    <a:pt x="4997201" y="485767"/>
                  </a:lnTo>
                  <a:lnTo>
                    <a:pt x="4997201" y="6358237"/>
                  </a:lnTo>
                  <a:lnTo>
                    <a:pt x="4994824" y="6406249"/>
                  </a:lnTo>
                  <a:lnTo>
                    <a:pt x="4987781" y="6453448"/>
                  </a:lnTo>
                  <a:lnTo>
                    <a:pt x="4976204" y="6499515"/>
                  </a:lnTo>
                  <a:lnTo>
                    <a:pt x="4960224" y="6544132"/>
                  </a:lnTo>
                  <a:lnTo>
                    <a:pt x="4939975" y="6586980"/>
                  </a:lnTo>
                  <a:lnTo>
                    <a:pt x="4915587" y="6627741"/>
                  </a:lnTo>
                  <a:lnTo>
                    <a:pt x="4887192" y="6666096"/>
                  </a:lnTo>
                  <a:lnTo>
                    <a:pt x="4854923" y="6701727"/>
                  </a:lnTo>
                  <a:lnTo>
                    <a:pt x="4819293" y="6733996"/>
                  </a:lnTo>
                  <a:lnTo>
                    <a:pt x="4780938" y="6762390"/>
                  </a:lnTo>
                  <a:lnTo>
                    <a:pt x="4740177" y="6786778"/>
                  </a:lnTo>
                  <a:lnTo>
                    <a:pt x="4697329" y="6807028"/>
                  </a:lnTo>
                  <a:lnTo>
                    <a:pt x="4652712" y="6823008"/>
                  </a:lnTo>
                  <a:lnTo>
                    <a:pt x="4606645" y="6834585"/>
                  </a:lnTo>
                  <a:lnTo>
                    <a:pt x="4559446" y="6841628"/>
                  </a:lnTo>
                  <a:lnTo>
                    <a:pt x="4511434" y="6844005"/>
                  </a:lnTo>
                  <a:lnTo>
                    <a:pt x="485767" y="6844005"/>
                  </a:lnTo>
                  <a:lnTo>
                    <a:pt x="437754" y="6841628"/>
                  </a:lnTo>
                  <a:lnTo>
                    <a:pt x="390555" y="6834585"/>
                  </a:lnTo>
                  <a:lnTo>
                    <a:pt x="344488" y="6823007"/>
                  </a:lnTo>
                  <a:lnTo>
                    <a:pt x="299871" y="6807028"/>
                  </a:lnTo>
                  <a:lnTo>
                    <a:pt x="257023" y="6786778"/>
                  </a:lnTo>
                  <a:lnTo>
                    <a:pt x="216262" y="6762390"/>
                  </a:lnTo>
                  <a:lnTo>
                    <a:pt x="177908" y="6733995"/>
                  </a:lnTo>
                  <a:lnTo>
                    <a:pt x="142277" y="6701726"/>
                  </a:lnTo>
                  <a:lnTo>
                    <a:pt x="110008" y="6666096"/>
                  </a:lnTo>
                  <a:lnTo>
                    <a:pt x="81614" y="6627741"/>
                  </a:lnTo>
                  <a:lnTo>
                    <a:pt x="57226" y="6586980"/>
                  </a:lnTo>
                  <a:lnTo>
                    <a:pt x="36976" y="6544132"/>
                  </a:lnTo>
                  <a:lnTo>
                    <a:pt x="20997" y="6499515"/>
                  </a:lnTo>
                  <a:lnTo>
                    <a:pt x="9420" y="6453448"/>
                  </a:lnTo>
                  <a:lnTo>
                    <a:pt x="2377" y="6406249"/>
                  </a:lnTo>
                  <a:lnTo>
                    <a:pt x="0" y="6358237"/>
                  </a:lnTo>
                  <a:lnTo>
                    <a:pt x="0" y="485767"/>
                  </a:lnTo>
                  <a:lnTo>
                    <a:pt x="2377" y="437755"/>
                  </a:lnTo>
                  <a:lnTo>
                    <a:pt x="9420" y="390556"/>
                  </a:lnTo>
                  <a:lnTo>
                    <a:pt x="20997" y="344488"/>
                  </a:lnTo>
                  <a:lnTo>
                    <a:pt x="36976" y="299872"/>
                  </a:lnTo>
                  <a:lnTo>
                    <a:pt x="57226" y="257024"/>
                  </a:lnTo>
                  <a:lnTo>
                    <a:pt x="81614" y="216263"/>
                  </a:lnTo>
                  <a:lnTo>
                    <a:pt x="110009" y="177908"/>
                  </a:lnTo>
                  <a:lnTo>
                    <a:pt x="142277" y="142277"/>
                  </a:lnTo>
                  <a:lnTo>
                    <a:pt x="177908" y="110009"/>
                  </a:lnTo>
                  <a:lnTo>
                    <a:pt x="216263" y="81614"/>
                  </a:lnTo>
                  <a:lnTo>
                    <a:pt x="257024" y="57226"/>
                  </a:lnTo>
                  <a:lnTo>
                    <a:pt x="299872" y="36976"/>
                  </a:lnTo>
                  <a:lnTo>
                    <a:pt x="344489" y="20997"/>
                  </a:lnTo>
                  <a:lnTo>
                    <a:pt x="390556" y="9420"/>
                  </a:lnTo>
                  <a:lnTo>
                    <a:pt x="437755" y="2377"/>
                  </a:lnTo>
                  <a:lnTo>
                    <a:pt x="485767" y="0"/>
                  </a:lnTo>
                </a:path>
              </a:pathLst>
            </a:custGeom>
            <a:ln w="152399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11048" y="1964357"/>
              <a:ext cx="4996815" cy="1331595"/>
            </a:xfrm>
            <a:custGeom>
              <a:avLst/>
              <a:gdLst/>
              <a:ahLst/>
              <a:cxnLst/>
              <a:rect l="l" t="t" r="r" b="b"/>
              <a:pathLst>
                <a:path w="4996815" h="1331595">
                  <a:moveTo>
                    <a:pt x="4673431" y="1331034"/>
                  </a:moveTo>
                  <a:lnTo>
                    <a:pt x="323850" y="1331034"/>
                  </a:lnTo>
                  <a:lnTo>
                    <a:pt x="275993" y="1327522"/>
                  </a:lnTo>
                  <a:lnTo>
                    <a:pt x="230317" y="1317322"/>
                  </a:lnTo>
                  <a:lnTo>
                    <a:pt x="187323" y="1300934"/>
                  </a:lnTo>
                  <a:lnTo>
                    <a:pt x="147510" y="1278859"/>
                  </a:lnTo>
                  <a:lnTo>
                    <a:pt x="111380" y="1251599"/>
                  </a:lnTo>
                  <a:lnTo>
                    <a:pt x="79434" y="1219653"/>
                  </a:lnTo>
                  <a:lnTo>
                    <a:pt x="52174" y="1183523"/>
                  </a:lnTo>
                  <a:lnTo>
                    <a:pt x="30099" y="1143711"/>
                  </a:lnTo>
                  <a:lnTo>
                    <a:pt x="13711" y="1100716"/>
                  </a:lnTo>
                  <a:lnTo>
                    <a:pt x="3511" y="1055040"/>
                  </a:lnTo>
                  <a:lnTo>
                    <a:pt x="0" y="1007183"/>
                  </a:lnTo>
                  <a:lnTo>
                    <a:pt x="0" y="323850"/>
                  </a:lnTo>
                  <a:lnTo>
                    <a:pt x="3511" y="275993"/>
                  </a:lnTo>
                  <a:lnTo>
                    <a:pt x="13711" y="230317"/>
                  </a:lnTo>
                  <a:lnTo>
                    <a:pt x="30099" y="187323"/>
                  </a:lnTo>
                  <a:lnTo>
                    <a:pt x="52174" y="147510"/>
                  </a:lnTo>
                  <a:lnTo>
                    <a:pt x="79434" y="111380"/>
                  </a:lnTo>
                  <a:lnTo>
                    <a:pt x="111380" y="79435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7" y="13711"/>
                  </a:lnTo>
                  <a:lnTo>
                    <a:pt x="275993" y="3511"/>
                  </a:lnTo>
                  <a:lnTo>
                    <a:pt x="323850" y="0"/>
                  </a:lnTo>
                  <a:lnTo>
                    <a:pt x="4673431" y="0"/>
                  </a:lnTo>
                  <a:lnTo>
                    <a:pt x="4721288" y="3511"/>
                  </a:lnTo>
                  <a:lnTo>
                    <a:pt x="4766964" y="13711"/>
                  </a:lnTo>
                  <a:lnTo>
                    <a:pt x="4809958" y="30099"/>
                  </a:lnTo>
                  <a:lnTo>
                    <a:pt x="4849771" y="52174"/>
                  </a:lnTo>
                  <a:lnTo>
                    <a:pt x="4885901" y="79435"/>
                  </a:lnTo>
                  <a:lnTo>
                    <a:pt x="4917846" y="111380"/>
                  </a:lnTo>
                  <a:lnTo>
                    <a:pt x="4945107" y="147510"/>
                  </a:lnTo>
                  <a:lnTo>
                    <a:pt x="4967182" y="187323"/>
                  </a:lnTo>
                  <a:lnTo>
                    <a:pt x="4983570" y="230317"/>
                  </a:lnTo>
                  <a:lnTo>
                    <a:pt x="4993770" y="275993"/>
                  </a:lnTo>
                  <a:lnTo>
                    <a:pt x="4996577" y="314243"/>
                  </a:lnTo>
                  <a:lnTo>
                    <a:pt x="4996577" y="1016790"/>
                  </a:lnTo>
                  <a:lnTo>
                    <a:pt x="4993770" y="1055040"/>
                  </a:lnTo>
                  <a:lnTo>
                    <a:pt x="4983570" y="1100716"/>
                  </a:lnTo>
                  <a:lnTo>
                    <a:pt x="4967182" y="1143711"/>
                  </a:lnTo>
                  <a:lnTo>
                    <a:pt x="4945107" y="1183523"/>
                  </a:lnTo>
                  <a:lnTo>
                    <a:pt x="4917846" y="1219653"/>
                  </a:lnTo>
                  <a:lnTo>
                    <a:pt x="4885901" y="1251599"/>
                  </a:lnTo>
                  <a:lnTo>
                    <a:pt x="4849771" y="1278859"/>
                  </a:lnTo>
                  <a:lnTo>
                    <a:pt x="4809958" y="1300934"/>
                  </a:lnTo>
                  <a:lnTo>
                    <a:pt x="4766964" y="1317322"/>
                  </a:lnTo>
                  <a:lnTo>
                    <a:pt x="4721288" y="1327522"/>
                  </a:lnTo>
                  <a:lnTo>
                    <a:pt x="4673431" y="1331034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6768314" y="1888157"/>
            <a:ext cx="5121275" cy="6953250"/>
            <a:chOff x="6768314" y="1888157"/>
            <a:chExt cx="5121275" cy="6953250"/>
          </a:xfrm>
        </p:grpSpPr>
        <p:sp>
          <p:nvSpPr>
            <p:cNvPr id="9" name="object 9" descr=""/>
            <p:cNvSpPr/>
            <p:nvPr/>
          </p:nvSpPr>
          <p:spPr>
            <a:xfrm>
              <a:off x="6844513" y="1964357"/>
              <a:ext cx="4968875" cy="6800850"/>
            </a:xfrm>
            <a:custGeom>
              <a:avLst/>
              <a:gdLst/>
              <a:ahLst/>
              <a:cxnLst/>
              <a:rect l="l" t="t" r="r" b="b"/>
              <a:pathLst>
                <a:path w="4968875" h="6800850">
                  <a:moveTo>
                    <a:pt x="424728" y="6800849"/>
                  </a:moveTo>
                  <a:lnTo>
                    <a:pt x="349393" y="6785716"/>
                  </a:lnTo>
                  <a:lnTo>
                    <a:pt x="306996" y="6771168"/>
                  </a:lnTo>
                  <a:lnTo>
                    <a:pt x="266468" y="6752919"/>
                  </a:lnTo>
                  <a:lnTo>
                    <a:pt x="228012" y="6731173"/>
                  </a:lnTo>
                  <a:lnTo>
                    <a:pt x="191833" y="6706133"/>
                  </a:lnTo>
                  <a:lnTo>
                    <a:pt x="158133" y="6678002"/>
                  </a:lnTo>
                  <a:lnTo>
                    <a:pt x="127116" y="6646985"/>
                  </a:lnTo>
                  <a:lnTo>
                    <a:pt x="98985" y="6613285"/>
                  </a:lnTo>
                  <a:lnTo>
                    <a:pt x="73945" y="6577106"/>
                  </a:lnTo>
                  <a:lnTo>
                    <a:pt x="52199" y="6538650"/>
                  </a:lnTo>
                  <a:lnTo>
                    <a:pt x="33950" y="6498122"/>
                  </a:lnTo>
                  <a:lnTo>
                    <a:pt x="19402" y="6455725"/>
                  </a:lnTo>
                  <a:lnTo>
                    <a:pt x="8758" y="6411663"/>
                  </a:lnTo>
                  <a:lnTo>
                    <a:pt x="2223" y="6366139"/>
                  </a:lnTo>
                  <a:lnTo>
                    <a:pt x="0" y="6319357"/>
                  </a:lnTo>
                  <a:lnTo>
                    <a:pt x="0" y="485807"/>
                  </a:lnTo>
                  <a:lnTo>
                    <a:pt x="2223" y="439025"/>
                  </a:lnTo>
                  <a:lnTo>
                    <a:pt x="8759" y="393501"/>
                  </a:lnTo>
                  <a:lnTo>
                    <a:pt x="19402" y="349439"/>
                  </a:lnTo>
                  <a:lnTo>
                    <a:pt x="33950" y="307042"/>
                  </a:lnTo>
                  <a:lnTo>
                    <a:pt x="52199" y="266514"/>
                  </a:lnTo>
                  <a:lnTo>
                    <a:pt x="73945" y="228058"/>
                  </a:lnTo>
                  <a:lnTo>
                    <a:pt x="98985" y="191879"/>
                  </a:lnTo>
                  <a:lnTo>
                    <a:pt x="127115" y="158179"/>
                  </a:lnTo>
                  <a:lnTo>
                    <a:pt x="158132" y="127162"/>
                  </a:lnTo>
                  <a:lnTo>
                    <a:pt x="191833" y="99031"/>
                  </a:lnTo>
                  <a:lnTo>
                    <a:pt x="228012" y="73991"/>
                  </a:lnTo>
                  <a:lnTo>
                    <a:pt x="266468" y="52245"/>
                  </a:lnTo>
                  <a:lnTo>
                    <a:pt x="306996" y="33996"/>
                  </a:lnTo>
                  <a:lnTo>
                    <a:pt x="349393" y="19448"/>
                  </a:lnTo>
                  <a:lnTo>
                    <a:pt x="393455" y="8804"/>
                  </a:lnTo>
                  <a:lnTo>
                    <a:pt x="438979" y="2269"/>
                  </a:lnTo>
                  <a:lnTo>
                    <a:pt x="485761" y="0"/>
                  </a:lnTo>
                  <a:lnTo>
                    <a:pt x="4483013" y="0"/>
                  </a:lnTo>
                  <a:lnTo>
                    <a:pt x="4529795" y="2269"/>
                  </a:lnTo>
                  <a:lnTo>
                    <a:pt x="4575319" y="8804"/>
                  </a:lnTo>
                  <a:lnTo>
                    <a:pt x="4619381" y="19448"/>
                  </a:lnTo>
                  <a:lnTo>
                    <a:pt x="4661778" y="33996"/>
                  </a:lnTo>
                  <a:lnTo>
                    <a:pt x="4702306" y="52245"/>
                  </a:lnTo>
                  <a:lnTo>
                    <a:pt x="4740762" y="73991"/>
                  </a:lnTo>
                  <a:lnTo>
                    <a:pt x="4776942" y="99031"/>
                  </a:lnTo>
                  <a:lnTo>
                    <a:pt x="4810642" y="127161"/>
                  </a:lnTo>
                  <a:lnTo>
                    <a:pt x="4841659" y="158178"/>
                  </a:lnTo>
                  <a:lnTo>
                    <a:pt x="4869789" y="191878"/>
                  </a:lnTo>
                  <a:lnTo>
                    <a:pt x="4894829" y="228058"/>
                  </a:lnTo>
                  <a:lnTo>
                    <a:pt x="4916576" y="266514"/>
                  </a:lnTo>
                  <a:lnTo>
                    <a:pt x="4934825" y="307042"/>
                  </a:lnTo>
                  <a:lnTo>
                    <a:pt x="4949372" y="349439"/>
                  </a:lnTo>
                  <a:lnTo>
                    <a:pt x="4960016" y="393501"/>
                  </a:lnTo>
                  <a:lnTo>
                    <a:pt x="4966551" y="439025"/>
                  </a:lnTo>
                  <a:lnTo>
                    <a:pt x="4968775" y="485807"/>
                  </a:lnTo>
                  <a:lnTo>
                    <a:pt x="4968775" y="6319357"/>
                  </a:lnTo>
                  <a:lnTo>
                    <a:pt x="4966551" y="6366139"/>
                  </a:lnTo>
                  <a:lnTo>
                    <a:pt x="4960016" y="6411663"/>
                  </a:lnTo>
                  <a:lnTo>
                    <a:pt x="4949373" y="6455725"/>
                  </a:lnTo>
                  <a:lnTo>
                    <a:pt x="4934825" y="6498122"/>
                  </a:lnTo>
                  <a:lnTo>
                    <a:pt x="4916576" y="6538650"/>
                  </a:lnTo>
                  <a:lnTo>
                    <a:pt x="4894829" y="6577106"/>
                  </a:lnTo>
                  <a:lnTo>
                    <a:pt x="4869789" y="6613286"/>
                  </a:lnTo>
                  <a:lnTo>
                    <a:pt x="4841659" y="6646986"/>
                  </a:lnTo>
                  <a:lnTo>
                    <a:pt x="4810642" y="6678003"/>
                  </a:lnTo>
                  <a:lnTo>
                    <a:pt x="4776941" y="6706133"/>
                  </a:lnTo>
                  <a:lnTo>
                    <a:pt x="4740762" y="6731173"/>
                  </a:lnTo>
                  <a:lnTo>
                    <a:pt x="4702306" y="6752919"/>
                  </a:lnTo>
                  <a:lnTo>
                    <a:pt x="4661778" y="6771168"/>
                  </a:lnTo>
                  <a:lnTo>
                    <a:pt x="4619381" y="6785716"/>
                  </a:lnTo>
                  <a:lnTo>
                    <a:pt x="4575319" y="6796360"/>
                  </a:lnTo>
                  <a:lnTo>
                    <a:pt x="4544046" y="6800849"/>
                  </a:lnTo>
                </a:path>
              </a:pathLst>
            </a:custGeom>
            <a:ln w="152399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44513" y="1964357"/>
              <a:ext cx="4968240" cy="1323975"/>
            </a:xfrm>
            <a:custGeom>
              <a:avLst/>
              <a:gdLst/>
              <a:ahLst/>
              <a:cxnLst/>
              <a:rect l="l" t="t" r="r" b="b"/>
              <a:pathLst>
                <a:path w="4968240" h="1323975">
                  <a:moveTo>
                    <a:pt x="4645059" y="1323476"/>
                  </a:moveTo>
                  <a:lnTo>
                    <a:pt x="323850" y="1323476"/>
                  </a:lnTo>
                  <a:lnTo>
                    <a:pt x="275994" y="1319965"/>
                  </a:lnTo>
                  <a:lnTo>
                    <a:pt x="230318" y="1309765"/>
                  </a:lnTo>
                  <a:lnTo>
                    <a:pt x="187323" y="1293377"/>
                  </a:lnTo>
                  <a:lnTo>
                    <a:pt x="147510" y="1271302"/>
                  </a:lnTo>
                  <a:lnTo>
                    <a:pt x="111380" y="1244041"/>
                  </a:lnTo>
                  <a:lnTo>
                    <a:pt x="79435" y="1212096"/>
                  </a:lnTo>
                  <a:lnTo>
                    <a:pt x="52174" y="1175966"/>
                  </a:lnTo>
                  <a:lnTo>
                    <a:pt x="30099" y="1136153"/>
                  </a:lnTo>
                  <a:lnTo>
                    <a:pt x="13711" y="1093159"/>
                  </a:lnTo>
                  <a:lnTo>
                    <a:pt x="3511" y="1047483"/>
                  </a:lnTo>
                  <a:lnTo>
                    <a:pt x="0" y="999626"/>
                  </a:lnTo>
                  <a:lnTo>
                    <a:pt x="0" y="323850"/>
                  </a:lnTo>
                  <a:lnTo>
                    <a:pt x="3511" y="275993"/>
                  </a:lnTo>
                  <a:lnTo>
                    <a:pt x="13711" y="230317"/>
                  </a:lnTo>
                  <a:lnTo>
                    <a:pt x="30099" y="187323"/>
                  </a:lnTo>
                  <a:lnTo>
                    <a:pt x="52174" y="147510"/>
                  </a:lnTo>
                  <a:lnTo>
                    <a:pt x="79435" y="111380"/>
                  </a:lnTo>
                  <a:lnTo>
                    <a:pt x="111380" y="79435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8" y="13711"/>
                  </a:lnTo>
                  <a:lnTo>
                    <a:pt x="275994" y="3511"/>
                  </a:lnTo>
                  <a:lnTo>
                    <a:pt x="323850" y="0"/>
                  </a:lnTo>
                  <a:lnTo>
                    <a:pt x="4645059" y="0"/>
                  </a:lnTo>
                  <a:lnTo>
                    <a:pt x="4692915" y="3511"/>
                  </a:lnTo>
                  <a:lnTo>
                    <a:pt x="4738591" y="13711"/>
                  </a:lnTo>
                  <a:lnTo>
                    <a:pt x="4781586" y="30099"/>
                  </a:lnTo>
                  <a:lnTo>
                    <a:pt x="4821398" y="52174"/>
                  </a:lnTo>
                  <a:lnTo>
                    <a:pt x="4857528" y="79435"/>
                  </a:lnTo>
                  <a:lnTo>
                    <a:pt x="4889474" y="111380"/>
                  </a:lnTo>
                  <a:lnTo>
                    <a:pt x="4916734" y="147510"/>
                  </a:lnTo>
                  <a:lnTo>
                    <a:pt x="4938809" y="187323"/>
                  </a:lnTo>
                  <a:lnTo>
                    <a:pt x="4955197" y="230317"/>
                  </a:lnTo>
                  <a:lnTo>
                    <a:pt x="4965397" y="275993"/>
                  </a:lnTo>
                  <a:lnTo>
                    <a:pt x="4968208" y="314296"/>
                  </a:lnTo>
                  <a:lnTo>
                    <a:pt x="4968208" y="1009180"/>
                  </a:lnTo>
                  <a:lnTo>
                    <a:pt x="4965397" y="1047483"/>
                  </a:lnTo>
                  <a:lnTo>
                    <a:pt x="4955197" y="1093159"/>
                  </a:lnTo>
                  <a:lnTo>
                    <a:pt x="4938809" y="1136153"/>
                  </a:lnTo>
                  <a:lnTo>
                    <a:pt x="4916734" y="1175966"/>
                  </a:lnTo>
                  <a:lnTo>
                    <a:pt x="4889474" y="1212096"/>
                  </a:lnTo>
                  <a:lnTo>
                    <a:pt x="4857528" y="1244041"/>
                  </a:lnTo>
                  <a:lnTo>
                    <a:pt x="4821398" y="1271302"/>
                  </a:lnTo>
                  <a:lnTo>
                    <a:pt x="4781586" y="1293377"/>
                  </a:lnTo>
                  <a:lnTo>
                    <a:pt x="4738591" y="1309765"/>
                  </a:lnTo>
                  <a:lnTo>
                    <a:pt x="4692915" y="1319965"/>
                  </a:lnTo>
                  <a:lnTo>
                    <a:pt x="4645059" y="1323476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2873407" y="1888159"/>
            <a:ext cx="5149850" cy="6996430"/>
            <a:chOff x="12873407" y="1888159"/>
            <a:chExt cx="5149850" cy="6996430"/>
          </a:xfrm>
        </p:grpSpPr>
        <p:sp>
          <p:nvSpPr>
            <p:cNvPr id="12" name="object 12" descr=""/>
            <p:cNvSpPr/>
            <p:nvPr/>
          </p:nvSpPr>
          <p:spPr>
            <a:xfrm>
              <a:off x="12949607" y="1964359"/>
              <a:ext cx="4997450" cy="6844030"/>
            </a:xfrm>
            <a:custGeom>
              <a:avLst/>
              <a:gdLst/>
              <a:ahLst/>
              <a:cxnLst/>
              <a:rect l="l" t="t" r="r" b="b"/>
              <a:pathLst>
                <a:path w="4997450" h="6844030">
                  <a:moveTo>
                    <a:pt x="485766" y="0"/>
                  </a:moveTo>
                  <a:lnTo>
                    <a:pt x="4511433" y="0"/>
                  </a:lnTo>
                  <a:lnTo>
                    <a:pt x="4559446" y="2377"/>
                  </a:lnTo>
                  <a:lnTo>
                    <a:pt x="4606644" y="9420"/>
                  </a:lnTo>
                  <a:lnTo>
                    <a:pt x="4652712" y="20997"/>
                  </a:lnTo>
                  <a:lnTo>
                    <a:pt x="4697329" y="36976"/>
                  </a:lnTo>
                  <a:lnTo>
                    <a:pt x="4740177" y="57226"/>
                  </a:lnTo>
                  <a:lnTo>
                    <a:pt x="4780937" y="81614"/>
                  </a:lnTo>
                  <a:lnTo>
                    <a:pt x="4819292" y="110009"/>
                  </a:lnTo>
                  <a:lnTo>
                    <a:pt x="4854923" y="142277"/>
                  </a:lnTo>
                  <a:lnTo>
                    <a:pt x="4887192" y="177908"/>
                  </a:lnTo>
                  <a:lnTo>
                    <a:pt x="4915586" y="216263"/>
                  </a:lnTo>
                  <a:lnTo>
                    <a:pt x="4939974" y="257023"/>
                  </a:lnTo>
                  <a:lnTo>
                    <a:pt x="4960224" y="299872"/>
                  </a:lnTo>
                  <a:lnTo>
                    <a:pt x="4976204" y="344488"/>
                  </a:lnTo>
                  <a:lnTo>
                    <a:pt x="4987781" y="390556"/>
                  </a:lnTo>
                  <a:lnTo>
                    <a:pt x="4994824" y="437755"/>
                  </a:lnTo>
                  <a:lnTo>
                    <a:pt x="4997201" y="485767"/>
                  </a:lnTo>
                  <a:lnTo>
                    <a:pt x="4997201" y="6358237"/>
                  </a:lnTo>
                  <a:lnTo>
                    <a:pt x="4994824" y="6406249"/>
                  </a:lnTo>
                  <a:lnTo>
                    <a:pt x="4987781" y="6453448"/>
                  </a:lnTo>
                  <a:lnTo>
                    <a:pt x="4976204" y="6499515"/>
                  </a:lnTo>
                  <a:lnTo>
                    <a:pt x="4960224" y="6544132"/>
                  </a:lnTo>
                  <a:lnTo>
                    <a:pt x="4939974" y="6586980"/>
                  </a:lnTo>
                  <a:lnTo>
                    <a:pt x="4915586" y="6627741"/>
                  </a:lnTo>
                  <a:lnTo>
                    <a:pt x="4887192" y="6666096"/>
                  </a:lnTo>
                  <a:lnTo>
                    <a:pt x="4854923" y="6701726"/>
                  </a:lnTo>
                  <a:lnTo>
                    <a:pt x="4819293" y="6733995"/>
                  </a:lnTo>
                  <a:lnTo>
                    <a:pt x="4780938" y="6762390"/>
                  </a:lnTo>
                  <a:lnTo>
                    <a:pt x="4740177" y="6786778"/>
                  </a:lnTo>
                  <a:lnTo>
                    <a:pt x="4697329" y="6807028"/>
                  </a:lnTo>
                  <a:lnTo>
                    <a:pt x="4652712" y="6823007"/>
                  </a:lnTo>
                  <a:lnTo>
                    <a:pt x="4606645" y="6834585"/>
                  </a:lnTo>
                  <a:lnTo>
                    <a:pt x="4559446" y="6841628"/>
                  </a:lnTo>
                  <a:lnTo>
                    <a:pt x="4511433" y="6844005"/>
                  </a:lnTo>
                  <a:lnTo>
                    <a:pt x="485766" y="6844005"/>
                  </a:lnTo>
                  <a:lnTo>
                    <a:pt x="437754" y="6841628"/>
                  </a:lnTo>
                  <a:lnTo>
                    <a:pt x="390555" y="6834585"/>
                  </a:lnTo>
                  <a:lnTo>
                    <a:pt x="344488" y="6823007"/>
                  </a:lnTo>
                  <a:lnTo>
                    <a:pt x="299871" y="6807028"/>
                  </a:lnTo>
                  <a:lnTo>
                    <a:pt x="257023" y="6786778"/>
                  </a:lnTo>
                  <a:lnTo>
                    <a:pt x="216262" y="6762390"/>
                  </a:lnTo>
                  <a:lnTo>
                    <a:pt x="177908" y="6733995"/>
                  </a:lnTo>
                  <a:lnTo>
                    <a:pt x="142277" y="6701726"/>
                  </a:lnTo>
                  <a:lnTo>
                    <a:pt x="110008" y="6666096"/>
                  </a:lnTo>
                  <a:lnTo>
                    <a:pt x="81614" y="6627741"/>
                  </a:lnTo>
                  <a:lnTo>
                    <a:pt x="57226" y="6586980"/>
                  </a:lnTo>
                  <a:lnTo>
                    <a:pt x="36976" y="6544132"/>
                  </a:lnTo>
                  <a:lnTo>
                    <a:pt x="20997" y="6499515"/>
                  </a:lnTo>
                  <a:lnTo>
                    <a:pt x="9420" y="6453448"/>
                  </a:lnTo>
                  <a:lnTo>
                    <a:pt x="2377" y="6406249"/>
                  </a:lnTo>
                  <a:lnTo>
                    <a:pt x="0" y="6358237"/>
                  </a:lnTo>
                  <a:lnTo>
                    <a:pt x="0" y="485767"/>
                  </a:lnTo>
                  <a:lnTo>
                    <a:pt x="2377" y="437755"/>
                  </a:lnTo>
                  <a:lnTo>
                    <a:pt x="9420" y="390556"/>
                  </a:lnTo>
                  <a:lnTo>
                    <a:pt x="20997" y="344489"/>
                  </a:lnTo>
                  <a:lnTo>
                    <a:pt x="36976" y="299872"/>
                  </a:lnTo>
                  <a:lnTo>
                    <a:pt x="57226" y="257024"/>
                  </a:lnTo>
                  <a:lnTo>
                    <a:pt x="81614" y="216263"/>
                  </a:lnTo>
                  <a:lnTo>
                    <a:pt x="110009" y="177908"/>
                  </a:lnTo>
                  <a:lnTo>
                    <a:pt x="142277" y="142278"/>
                  </a:lnTo>
                  <a:lnTo>
                    <a:pt x="177908" y="110009"/>
                  </a:lnTo>
                  <a:lnTo>
                    <a:pt x="216263" y="81614"/>
                  </a:lnTo>
                  <a:lnTo>
                    <a:pt x="257023" y="57226"/>
                  </a:lnTo>
                  <a:lnTo>
                    <a:pt x="299871" y="36977"/>
                  </a:lnTo>
                  <a:lnTo>
                    <a:pt x="344488" y="20997"/>
                  </a:lnTo>
                  <a:lnTo>
                    <a:pt x="390555" y="9420"/>
                  </a:lnTo>
                  <a:lnTo>
                    <a:pt x="437754" y="2377"/>
                  </a:lnTo>
                  <a:lnTo>
                    <a:pt x="485766" y="0"/>
                  </a:lnTo>
                </a:path>
              </a:pathLst>
            </a:custGeom>
            <a:ln w="152399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949606" y="1964357"/>
              <a:ext cx="4996815" cy="1331595"/>
            </a:xfrm>
            <a:custGeom>
              <a:avLst/>
              <a:gdLst/>
              <a:ahLst/>
              <a:cxnLst/>
              <a:rect l="l" t="t" r="r" b="b"/>
              <a:pathLst>
                <a:path w="4996815" h="1331595">
                  <a:moveTo>
                    <a:pt x="4673432" y="1331034"/>
                  </a:moveTo>
                  <a:lnTo>
                    <a:pt x="323850" y="1331034"/>
                  </a:lnTo>
                  <a:lnTo>
                    <a:pt x="275994" y="1327522"/>
                  </a:lnTo>
                  <a:lnTo>
                    <a:pt x="230318" y="1317322"/>
                  </a:lnTo>
                  <a:lnTo>
                    <a:pt x="187323" y="1300934"/>
                  </a:lnTo>
                  <a:lnTo>
                    <a:pt x="147510" y="1278859"/>
                  </a:lnTo>
                  <a:lnTo>
                    <a:pt x="111380" y="1251599"/>
                  </a:lnTo>
                  <a:lnTo>
                    <a:pt x="79435" y="1219653"/>
                  </a:lnTo>
                  <a:lnTo>
                    <a:pt x="52174" y="1183523"/>
                  </a:lnTo>
                  <a:lnTo>
                    <a:pt x="30099" y="1143711"/>
                  </a:lnTo>
                  <a:lnTo>
                    <a:pt x="13711" y="1100716"/>
                  </a:lnTo>
                  <a:lnTo>
                    <a:pt x="3511" y="1055040"/>
                  </a:lnTo>
                  <a:lnTo>
                    <a:pt x="0" y="1007183"/>
                  </a:lnTo>
                  <a:lnTo>
                    <a:pt x="0" y="323850"/>
                  </a:lnTo>
                  <a:lnTo>
                    <a:pt x="3511" y="275993"/>
                  </a:lnTo>
                  <a:lnTo>
                    <a:pt x="13711" y="230317"/>
                  </a:lnTo>
                  <a:lnTo>
                    <a:pt x="30099" y="187323"/>
                  </a:lnTo>
                  <a:lnTo>
                    <a:pt x="52174" y="147510"/>
                  </a:lnTo>
                  <a:lnTo>
                    <a:pt x="79435" y="111380"/>
                  </a:lnTo>
                  <a:lnTo>
                    <a:pt x="111380" y="79435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8" y="13711"/>
                  </a:lnTo>
                  <a:lnTo>
                    <a:pt x="275994" y="3511"/>
                  </a:lnTo>
                  <a:lnTo>
                    <a:pt x="323850" y="0"/>
                  </a:lnTo>
                  <a:lnTo>
                    <a:pt x="4673432" y="0"/>
                  </a:lnTo>
                  <a:lnTo>
                    <a:pt x="4721288" y="3511"/>
                  </a:lnTo>
                  <a:lnTo>
                    <a:pt x="4766964" y="13711"/>
                  </a:lnTo>
                  <a:lnTo>
                    <a:pt x="4809959" y="30099"/>
                  </a:lnTo>
                  <a:lnTo>
                    <a:pt x="4849772" y="52174"/>
                  </a:lnTo>
                  <a:lnTo>
                    <a:pt x="4885901" y="79435"/>
                  </a:lnTo>
                  <a:lnTo>
                    <a:pt x="4917847" y="111380"/>
                  </a:lnTo>
                  <a:lnTo>
                    <a:pt x="4945108" y="147510"/>
                  </a:lnTo>
                  <a:lnTo>
                    <a:pt x="4967183" y="187323"/>
                  </a:lnTo>
                  <a:lnTo>
                    <a:pt x="4983571" y="230317"/>
                  </a:lnTo>
                  <a:lnTo>
                    <a:pt x="4993771" y="275993"/>
                  </a:lnTo>
                  <a:lnTo>
                    <a:pt x="4996577" y="314232"/>
                  </a:lnTo>
                  <a:lnTo>
                    <a:pt x="4996577" y="1016801"/>
                  </a:lnTo>
                  <a:lnTo>
                    <a:pt x="4993771" y="1055040"/>
                  </a:lnTo>
                  <a:lnTo>
                    <a:pt x="4983571" y="1100716"/>
                  </a:lnTo>
                  <a:lnTo>
                    <a:pt x="4967183" y="1143711"/>
                  </a:lnTo>
                  <a:lnTo>
                    <a:pt x="4945108" y="1183523"/>
                  </a:lnTo>
                  <a:lnTo>
                    <a:pt x="4917847" y="1219653"/>
                  </a:lnTo>
                  <a:lnTo>
                    <a:pt x="4885901" y="1251599"/>
                  </a:lnTo>
                  <a:lnTo>
                    <a:pt x="4849772" y="1278859"/>
                  </a:lnTo>
                  <a:lnTo>
                    <a:pt x="4809959" y="1300934"/>
                  </a:lnTo>
                  <a:lnTo>
                    <a:pt x="4766964" y="1317322"/>
                  </a:lnTo>
                  <a:lnTo>
                    <a:pt x="4721288" y="1327522"/>
                  </a:lnTo>
                  <a:lnTo>
                    <a:pt x="4673432" y="1331034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70901" y="5386414"/>
            <a:ext cx="4486274" cy="30384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0575" y="338328"/>
            <a:ext cx="7485887" cy="137159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71215" y="2173223"/>
            <a:ext cx="646175" cy="89611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10143" y="2106167"/>
            <a:ext cx="2535935" cy="103022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74623" y="2060447"/>
            <a:ext cx="4105655" cy="103631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8223" y="3774816"/>
            <a:ext cx="114300" cy="114299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1237999" y="3606573"/>
            <a:ext cx="4291965" cy="173990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495"/>
              </a:spcBef>
            </a:pPr>
            <a:r>
              <a:rPr dirty="0" sz="2500">
                <a:latin typeface="Lucida Sans Unicode"/>
                <a:cs typeface="Lucida Sans Unicode"/>
              </a:rPr>
              <a:t>Cursos</a:t>
            </a:r>
            <a:r>
              <a:rPr dirty="0" sz="2500" spc="-35">
                <a:latin typeface="Lucida Sans Unicode"/>
                <a:cs typeface="Lucida Sans Unicode"/>
              </a:rPr>
              <a:t> </a:t>
            </a:r>
            <a:r>
              <a:rPr dirty="0" sz="2500" spc="75">
                <a:latin typeface="Lucida Sans Unicode"/>
                <a:cs typeface="Lucida Sans Unicode"/>
              </a:rPr>
              <a:t>Fundamentos</a:t>
            </a:r>
            <a:r>
              <a:rPr dirty="0" sz="2500" spc="-35">
                <a:latin typeface="Lucida Sans Unicode"/>
                <a:cs typeface="Lucida Sans Unicode"/>
              </a:rPr>
              <a:t> </a:t>
            </a:r>
            <a:r>
              <a:rPr dirty="0" sz="2500" spc="125">
                <a:latin typeface="Lucida Sans Unicode"/>
                <a:cs typeface="Lucida Sans Unicode"/>
              </a:rPr>
              <a:t>de</a:t>
            </a:r>
            <a:r>
              <a:rPr dirty="0" sz="2500" spc="-35">
                <a:latin typeface="Lucida Sans Unicode"/>
                <a:cs typeface="Lucida Sans Unicode"/>
              </a:rPr>
              <a:t> </a:t>
            </a:r>
            <a:r>
              <a:rPr dirty="0" sz="2500" spc="65">
                <a:latin typeface="Lucida Sans Unicode"/>
                <a:cs typeface="Lucida Sans Unicode"/>
              </a:rPr>
              <a:t>la </a:t>
            </a:r>
            <a:r>
              <a:rPr dirty="0" sz="2500" spc="45">
                <a:latin typeface="Lucida Sans Unicode"/>
                <a:cs typeface="Lucida Sans Unicode"/>
              </a:rPr>
              <a:t>Inteligencia</a:t>
            </a:r>
            <a:r>
              <a:rPr dirty="0" sz="2500" spc="-120">
                <a:latin typeface="Lucida Sans Unicode"/>
                <a:cs typeface="Lucida Sans Unicode"/>
              </a:rPr>
              <a:t> </a:t>
            </a:r>
            <a:r>
              <a:rPr dirty="0" sz="2500" spc="-25">
                <a:latin typeface="Lucida Sans Unicode"/>
                <a:cs typeface="Lucida Sans Unicode"/>
              </a:rPr>
              <a:t>Artificial</a:t>
            </a:r>
            <a:r>
              <a:rPr dirty="0" sz="2500" spc="-120">
                <a:latin typeface="Lucida Sans Unicode"/>
                <a:cs typeface="Lucida Sans Unicode"/>
              </a:rPr>
              <a:t> </a:t>
            </a:r>
            <a:r>
              <a:rPr dirty="0" sz="2500" spc="100">
                <a:latin typeface="Lucida Sans Unicode"/>
                <a:cs typeface="Lucida Sans Unicode"/>
              </a:rPr>
              <a:t>de </a:t>
            </a:r>
            <a:r>
              <a:rPr dirty="0" sz="2500" spc="80">
                <a:latin typeface="Lucida Sans Unicode"/>
                <a:cs typeface="Lucida Sans Unicode"/>
              </a:rPr>
              <a:t>Atena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100">
                <a:latin typeface="Lucida Sans Unicode"/>
                <a:cs typeface="Lucida Sans Unicode"/>
              </a:rPr>
              <a:t>y</a:t>
            </a:r>
            <a:r>
              <a:rPr dirty="0" sz="2500" spc="-120">
                <a:latin typeface="Lucida Sans Unicode"/>
                <a:cs typeface="Lucida Sans Unicode"/>
              </a:rPr>
              <a:t> </a:t>
            </a:r>
            <a:r>
              <a:rPr dirty="0" sz="2500" spc="50">
                <a:latin typeface="Lucida Sans Unicode"/>
                <a:cs typeface="Lucida Sans Unicode"/>
              </a:rPr>
              <a:t>curso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100">
                <a:latin typeface="Lucida Sans Unicode"/>
                <a:cs typeface="Lucida Sans Unicode"/>
              </a:rPr>
              <a:t>de </a:t>
            </a:r>
            <a:r>
              <a:rPr dirty="0" sz="2500" spc="45">
                <a:latin typeface="Lucida Sans Unicode"/>
                <a:cs typeface="Lucida Sans Unicode"/>
              </a:rPr>
              <a:t>Inteligencia</a:t>
            </a:r>
            <a:r>
              <a:rPr dirty="0" sz="2500" spc="-120">
                <a:latin typeface="Lucida Sans Unicode"/>
                <a:cs typeface="Lucida Sans Unicode"/>
              </a:rPr>
              <a:t> </a:t>
            </a:r>
            <a:r>
              <a:rPr dirty="0" sz="2500" spc="-25">
                <a:latin typeface="Lucida Sans Unicode"/>
                <a:cs typeface="Lucida Sans Unicode"/>
              </a:rPr>
              <a:t>Artificial</a:t>
            </a:r>
            <a:r>
              <a:rPr dirty="0" sz="2500" spc="-120">
                <a:latin typeface="Lucida Sans Unicode"/>
                <a:cs typeface="Lucida Sans Unicode"/>
              </a:rPr>
              <a:t> </a:t>
            </a:r>
            <a:r>
              <a:rPr dirty="0" sz="2500" spc="100">
                <a:latin typeface="Lucida Sans Unicode"/>
                <a:cs typeface="Lucida Sans Unicode"/>
              </a:rPr>
              <a:t>de </a:t>
            </a:r>
            <a:r>
              <a:rPr dirty="0" sz="2500" spc="80">
                <a:latin typeface="Lucida Sans Unicode"/>
                <a:cs typeface="Lucida Sans Unicode"/>
              </a:rPr>
              <a:t>Atenea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8223" y="6108441"/>
            <a:ext cx="114300" cy="114299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237999" y="5940198"/>
            <a:ext cx="4302125" cy="7397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495"/>
              </a:spcBef>
            </a:pPr>
            <a:r>
              <a:rPr dirty="0" sz="2500">
                <a:latin typeface="Lucida Sans Unicode"/>
                <a:cs typeface="Lucida Sans Unicode"/>
              </a:rPr>
              <a:t>Curso</a:t>
            </a:r>
            <a:r>
              <a:rPr dirty="0" sz="2500" spc="25">
                <a:latin typeface="Lucida Sans Unicode"/>
                <a:cs typeface="Lucida Sans Unicode"/>
              </a:rPr>
              <a:t> </a:t>
            </a:r>
            <a:r>
              <a:rPr dirty="0" sz="2500" spc="125">
                <a:latin typeface="Lucida Sans Unicode"/>
                <a:cs typeface="Lucida Sans Unicode"/>
              </a:rPr>
              <a:t>de</a:t>
            </a:r>
            <a:r>
              <a:rPr dirty="0" sz="2500" spc="25">
                <a:latin typeface="Lucida Sans Unicode"/>
                <a:cs typeface="Lucida Sans Unicode"/>
              </a:rPr>
              <a:t> </a:t>
            </a:r>
            <a:r>
              <a:rPr dirty="0" sz="2500">
                <a:latin typeface="Lucida Sans Unicode"/>
                <a:cs typeface="Lucida Sans Unicode"/>
              </a:rPr>
              <a:t>Promting</a:t>
            </a:r>
            <a:r>
              <a:rPr dirty="0" sz="2500" spc="25">
                <a:latin typeface="Lucida Sans Unicode"/>
                <a:cs typeface="Lucida Sans Unicode"/>
              </a:rPr>
              <a:t> </a:t>
            </a:r>
            <a:r>
              <a:rPr dirty="0" sz="2500" spc="-10">
                <a:latin typeface="Lucida Sans Unicode"/>
                <a:cs typeface="Lucida Sans Unicode"/>
              </a:rPr>
              <a:t>Efectivo </a:t>
            </a:r>
            <a:r>
              <a:rPr dirty="0" sz="2500" spc="125">
                <a:latin typeface="Lucida Sans Unicode"/>
                <a:cs typeface="Lucida Sans Unicode"/>
              </a:rPr>
              <a:t>de</a:t>
            </a:r>
            <a:r>
              <a:rPr dirty="0" sz="2500" spc="-120">
                <a:latin typeface="Lucida Sans Unicode"/>
                <a:cs typeface="Lucida Sans Unicode"/>
              </a:rPr>
              <a:t> </a:t>
            </a:r>
            <a:r>
              <a:rPr dirty="0" sz="2500" spc="80">
                <a:latin typeface="Lucida Sans Unicode"/>
                <a:cs typeface="Lucida Sans Unicode"/>
              </a:rPr>
              <a:t>Atenea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40522" y="3833839"/>
            <a:ext cx="114300" cy="114299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3610297" y="3665596"/>
            <a:ext cx="3673475" cy="7397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495"/>
              </a:spcBef>
            </a:pPr>
            <a:r>
              <a:rPr dirty="0" sz="2500">
                <a:latin typeface="Lucida Sans Unicode"/>
                <a:cs typeface="Lucida Sans Unicode"/>
              </a:rPr>
              <a:t>Curso</a:t>
            </a:r>
            <a:r>
              <a:rPr dirty="0" sz="2500" spc="-50">
                <a:latin typeface="Lucida Sans Unicode"/>
                <a:cs typeface="Lucida Sans Unicode"/>
              </a:rPr>
              <a:t> </a:t>
            </a:r>
            <a:r>
              <a:rPr dirty="0" sz="2500" spc="75">
                <a:latin typeface="Lucida Sans Unicode"/>
                <a:cs typeface="Lucida Sans Unicode"/>
              </a:rPr>
              <a:t>Seguridad</a:t>
            </a:r>
            <a:r>
              <a:rPr dirty="0" sz="2500" spc="-45">
                <a:latin typeface="Lucida Sans Unicode"/>
                <a:cs typeface="Lucida Sans Unicode"/>
              </a:rPr>
              <a:t> </a:t>
            </a:r>
            <a:r>
              <a:rPr dirty="0" sz="2500" spc="125">
                <a:latin typeface="Lucida Sans Unicode"/>
                <a:cs typeface="Lucida Sans Unicode"/>
              </a:rPr>
              <a:t>de</a:t>
            </a:r>
            <a:r>
              <a:rPr dirty="0" sz="2500" spc="-45">
                <a:latin typeface="Lucida Sans Unicode"/>
                <a:cs typeface="Lucida Sans Unicode"/>
              </a:rPr>
              <a:t> </a:t>
            </a:r>
            <a:r>
              <a:rPr dirty="0" sz="2500" spc="65">
                <a:latin typeface="Lucida Sans Unicode"/>
                <a:cs typeface="Lucida Sans Unicode"/>
              </a:rPr>
              <a:t>la </a:t>
            </a:r>
            <a:r>
              <a:rPr dirty="0" sz="2500" spc="45">
                <a:latin typeface="Lucida Sans Unicode"/>
                <a:cs typeface="Lucida Sans Unicode"/>
              </a:rPr>
              <a:t>Información</a:t>
            </a:r>
            <a:r>
              <a:rPr dirty="0" sz="2500" spc="-114">
                <a:latin typeface="Lucida Sans Unicode"/>
                <a:cs typeface="Lucida Sans Unicode"/>
              </a:rPr>
              <a:t> </a:t>
            </a:r>
            <a:r>
              <a:rPr dirty="0" sz="2500" spc="125">
                <a:latin typeface="Lucida Sans Unicode"/>
                <a:cs typeface="Lucida Sans Unicode"/>
              </a:rPr>
              <a:t>de</a:t>
            </a:r>
            <a:r>
              <a:rPr dirty="0" sz="2500" spc="-110">
                <a:latin typeface="Lucida Sans Unicode"/>
                <a:cs typeface="Lucida Sans Unicode"/>
              </a:rPr>
              <a:t> </a:t>
            </a:r>
            <a:r>
              <a:rPr dirty="0" sz="2500" spc="80">
                <a:latin typeface="Lucida Sans Unicode"/>
                <a:cs typeface="Lucida Sans Unicode"/>
              </a:rPr>
              <a:t>Atenea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40522" y="5167339"/>
            <a:ext cx="114300" cy="114299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13610297" y="4999096"/>
            <a:ext cx="4311650" cy="107315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495"/>
              </a:spcBef>
            </a:pPr>
            <a:r>
              <a:rPr dirty="0" sz="2500">
                <a:latin typeface="Lucida Sans Unicode"/>
                <a:cs typeface="Lucida Sans Unicode"/>
              </a:rPr>
              <a:t>Curso</a:t>
            </a:r>
            <a:r>
              <a:rPr dirty="0" sz="2500" spc="-45">
                <a:latin typeface="Lucida Sans Unicode"/>
                <a:cs typeface="Lucida Sans Unicode"/>
              </a:rPr>
              <a:t> </a:t>
            </a:r>
            <a:r>
              <a:rPr dirty="0" sz="2500" spc="105">
                <a:latin typeface="Lucida Sans Unicode"/>
                <a:cs typeface="Lucida Sans Unicode"/>
              </a:rPr>
              <a:t>Buenas</a:t>
            </a:r>
            <a:r>
              <a:rPr dirty="0" sz="2500" spc="-40">
                <a:latin typeface="Lucida Sans Unicode"/>
                <a:cs typeface="Lucida Sans Unicode"/>
              </a:rPr>
              <a:t> </a:t>
            </a:r>
            <a:r>
              <a:rPr dirty="0" sz="2500" spc="100">
                <a:latin typeface="Lucida Sans Unicode"/>
                <a:cs typeface="Lucida Sans Unicode"/>
              </a:rPr>
              <a:t>practicas</a:t>
            </a:r>
            <a:r>
              <a:rPr dirty="0" sz="2500" spc="-45">
                <a:latin typeface="Lucida Sans Unicode"/>
                <a:cs typeface="Lucida Sans Unicode"/>
              </a:rPr>
              <a:t> </a:t>
            </a:r>
            <a:r>
              <a:rPr dirty="0" sz="2500" spc="100">
                <a:latin typeface="Lucida Sans Unicode"/>
                <a:cs typeface="Lucida Sans Unicode"/>
              </a:rPr>
              <a:t>de </a:t>
            </a:r>
            <a:r>
              <a:rPr dirty="0" sz="2500">
                <a:latin typeface="Lucida Sans Unicode"/>
                <a:cs typeface="Lucida Sans Unicode"/>
              </a:rPr>
              <a:t>desarrollo</a:t>
            </a:r>
            <a:r>
              <a:rPr dirty="0" sz="2500" spc="-40">
                <a:latin typeface="Lucida Sans Unicode"/>
                <a:cs typeface="Lucida Sans Unicode"/>
              </a:rPr>
              <a:t> </a:t>
            </a:r>
            <a:r>
              <a:rPr dirty="0" sz="2500" spc="145">
                <a:latin typeface="Lucida Sans Unicode"/>
                <a:cs typeface="Lucida Sans Unicode"/>
              </a:rPr>
              <a:t>para</a:t>
            </a:r>
            <a:r>
              <a:rPr dirty="0" sz="2500" spc="-35">
                <a:latin typeface="Lucida Sans Unicode"/>
                <a:cs typeface="Lucida Sans Unicode"/>
              </a:rPr>
              <a:t> </a:t>
            </a:r>
            <a:r>
              <a:rPr dirty="0" sz="2500" spc="130">
                <a:latin typeface="Lucida Sans Unicode"/>
                <a:cs typeface="Lucida Sans Unicode"/>
              </a:rPr>
              <a:t>JEE</a:t>
            </a:r>
            <a:r>
              <a:rPr dirty="0" sz="2500" spc="-35">
                <a:latin typeface="Lucida Sans Unicode"/>
                <a:cs typeface="Lucida Sans Unicode"/>
              </a:rPr>
              <a:t> </a:t>
            </a:r>
            <a:r>
              <a:rPr dirty="0" sz="2500" spc="100">
                <a:latin typeface="Lucida Sans Unicode"/>
                <a:cs typeface="Lucida Sans Unicode"/>
              </a:rPr>
              <a:t>de </a:t>
            </a:r>
            <a:r>
              <a:rPr dirty="0" sz="2500" spc="80">
                <a:latin typeface="Lucida Sans Unicode"/>
                <a:cs typeface="Lucida Sans Unicode"/>
              </a:rPr>
              <a:t>Atenea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0933" y="3995859"/>
            <a:ext cx="114300" cy="114299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7580709" y="3827616"/>
            <a:ext cx="3099435" cy="107315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just" marL="12700" marR="5080">
              <a:lnSpc>
                <a:spcPts val="2620"/>
              </a:lnSpc>
              <a:spcBef>
                <a:spcPts val="500"/>
              </a:spcBef>
            </a:pPr>
            <a:r>
              <a:rPr dirty="0" sz="2500">
                <a:latin typeface="Lucida Sans Unicode"/>
                <a:cs typeface="Lucida Sans Unicode"/>
              </a:rPr>
              <a:t>Curso</a:t>
            </a:r>
            <a:r>
              <a:rPr dirty="0" sz="2500" spc="-60">
                <a:latin typeface="Lucida Sans Unicode"/>
                <a:cs typeface="Lucida Sans Unicode"/>
              </a:rPr>
              <a:t> </a:t>
            </a:r>
            <a:r>
              <a:rPr dirty="0" sz="2500" spc="125">
                <a:latin typeface="Lucida Sans Unicode"/>
                <a:cs typeface="Lucida Sans Unicode"/>
              </a:rPr>
              <a:t>de</a:t>
            </a:r>
            <a:r>
              <a:rPr dirty="0" sz="2500" spc="-55">
                <a:latin typeface="Lucida Sans Unicode"/>
                <a:cs typeface="Lucida Sans Unicode"/>
              </a:rPr>
              <a:t> </a:t>
            </a:r>
            <a:r>
              <a:rPr dirty="0" sz="2500" spc="114">
                <a:latin typeface="Lucida Sans Unicode"/>
                <a:cs typeface="Lucida Sans Unicode"/>
              </a:rPr>
              <a:t>AWS</a:t>
            </a:r>
            <a:r>
              <a:rPr dirty="0" sz="2500" spc="-55">
                <a:latin typeface="Lucida Sans Unicode"/>
                <a:cs typeface="Lucida Sans Unicode"/>
              </a:rPr>
              <a:t> </a:t>
            </a:r>
            <a:r>
              <a:rPr dirty="0" sz="2500" spc="125">
                <a:latin typeface="Lucida Sans Unicode"/>
                <a:cs typeface="Lucida Sans Unicode"/>
              </a:rPr>
              <a:t>para </a:t>
            </a:r>
            <a:r>
              <a:rPr dirty="0" sz="2500" spc="45">
                <a:latin typeface="Lucida Sans Unicode"/>
                <a:cs typeface="Lucida Sans Unicode"/>
              </a:rPr>
              <a:t>desarrolladores</a:t>
            </a:r>
            <a:r>
              <a:rPr dirty="0" sz="2500" spc="-95">
                <a:latin typeface="Lucida Sans Unicode"/>
                <a:cs typeface="Lucida Sans Unicode"/>
              </a:rPr>
              <a:t> </a:t>
            </a:r>
            <a:r>
              <a:rPr dirty="0" sz="2500" spc="100">
                <a:latin typeface="Lucida Sans Unicode"/>
                <a:cs typeface="Lucida Sans Unicode"/>
              </a:rPr>
              <a:t>de </a:t>
            </a:r>
            <a:r>
              <a:rPr dirty="0" sz="2500" spc="70">
                <a:latin typeface="Lucida Sans Unicode"/>
                <a:cs typeface="Lucida Sans Unicode"/>
              </a:rPr>
              <a:t>OpenWebinars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45">
                <a:solidFill>
                  <a:srgbClr val="F0F7F6"/>
                </a:solidFill>
                <a:latin typeface="Arial Black"/>
                <a:cs typeface="Arial Black"/>
              </a:rPr>
              <a:t>Gestion</a:t>
            </a:r>
            <a:r>
              <a:rPr dirty="0" sz="3200" spc="-345">
                <a:solidFill>
                  <a:srgbClr val="F0F7F6"/>
                </a:solidFill>
                <a:latin typeface="Arial Black"/>
                <a:cs typeface="Arial Black"/>
              </a:rPr>
              <a:t> </a:t>
            </a:r>
            <a:r>
              <a:rPr dirty="0" sz="3200" spc="-75">
                <a:solidFill>
                  <a:srgbClr val="F0F7F6"/>
                </a:solidFill>
                <a:latin typeface="Arial Black"/>
                <a:cs typeface="Arial Black"/>
              </a:rPr>
              <a:t>Ambiental.</a:t>
            </a:r>
            <a:r>
              <a:rPr dirty="0" sz="3200" spc="-155">
                <a:solidFill>
                  <a:srgbClr val="F0F7F6"/>
                </a:solidFill>
                <a:latin typeface="Arial Black"/>
                <a:cs typeface="Arial Black"/>
              </a:rPr>
              <a:t> </a:t>
            </a:r>
            <a:r>
              <a:rPr dirty="0" sz="3200" spc="50">
                <a:solidFill>
                  <a:srgbClr val="F0F7F6"/>
                </a:solidFill>
              </a:rPr>
              <a:t>Curso</a:t>
            </a:r>
            <a:r>
              <a:rPr dirty="0" sz="3200" spc="-95">
                <a:solidFill>
                  <a:srgbClr val="F0F7F6"/>
                </a:solidFill>
              </a:rPr>
              <a:t> </a:t>
            </a:r>
            <a:r>
              <a:rPr dirty="0" sz="3200" spc="155">
                <a:solidFill>
                  <a:srgbClr val="F0F7F6"/>
                </a:solidFill>
              </a:rPr>
              <a:t>de</a:t>
            </a:r>
            <a:r>
              <a:rPr dirty="0" sz="3200" spc="-100">
                <a:solidFill>
                  <a:srgbClr val="F0F7F6"/>
                </a:solidFill>
              </a:rPr>
              <a:t> </a:t>
            </a:r>
            <a:r>
              <a:rPr dirty="0" sz="3200">
                <a:solidFill>
                  <a:srgbClr val="F0F7F6"/>
                </a:solidFill>
              </a:rPr>
              <a:t>Gestion</a:t>
            </a:r>
            <a:r>
              <a:rPr dirty="0" sz="3200" spc="-100">
                <a:solidFill>
                  <a:srgbClr val="F0F7F6"/>
                </a:solidFill>
              </a:rPr>
              <a:t> </a:t>
            </a:r>
            <a:r>
              <a:rPr dirty="0" sz="3200" spc="70">
                <a:solidFill>
                  <a:srgbClr val="F0F7F6"/>
                </a:solidFill>
              </a:rPr>
              <a:t>Ambiental</a:t>
            </a:r>
            <a:r>
              <a:rPr dirty="0" sz="3200" spc="-100">
                <a:solidFill>
                  <a:srgbClr val="F0F7F6"/>
                </a:solidFill>
              </a:rPr>
              <a:t> </a:t>
            </a:r>
            <a:r>
              <a:rPr dirty="0" sz="3200" spc="155">
                <a:solidFill>
                  <a:srgbClr val="F0F7F6"/>
                </a:solidFill>
              </a:rPr>
              <a:t>de</a:t>
            </a:r>
            <a:r>
              <a:rPr dirty="0" sz="3200" spc="-95">
                <a:solidFill>
                  <a:srgbClr val="F0F7F6"/>
                </a:solidFill>
              </a:rPr>
              <a:t> </a:t>
            </a:r>
            <a:r>
              <a:rPr dirty="0" sz="3200" spc="100">
                <a:solidFill>
                  <a:srgbClr val="F0F7F6"/>
                </a:solidFill>
              </a:rPr>
              <a:t>Atenea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260090" marR="5080" indent="-3248025">
              <a:lnSpc>
                <a:spcPct val="113300"/>
              </a:lnSpc>
              <a:spcBef>
                <a:spcPts val="100"/>
              </a:spcBef>
            </a:pPr>
            <a:r>
              <a:rPr dirty="0" sz="3200" spc="55">
                <a:solidFill>
                  <a:srgbClr val="F0F7F6"/>
                </a:solidFill>
                <a:latin typeface="Lucida Sans Unicode"/>
                <a:cs typeface="Lucida Sans Unicode"/>
              </a:rPr>
              <a:t>Iniciativas</a:t>
            </a:r>
            <a:r>
              <a:rPr dirty="0" sz="3200" spc="-14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90">
                <a:solidFill>
                  <a:srgbClr val="F0F7F6"/>
                </a:solidFill>
                <a:latin typeface="Lucida Sans Unicode"/>
                <a:cs typeface="Lucida Sans Unicode"/>
              </a:rPr>
              <a:t>empresariales</a:t>
            </a:r>
            <a:r>
              <a:rPr dirty="0" sz="3200" spc="-14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385">
                <a:solidFill>
                  <a:srgbClr val="F0F7F6"/>
                </a:solidFill>
                <a:latin typeface="Lucida Sans Unicode"/>
                <a:cs typeface="Lucida Sans Unicode"/>
              </a:rPr>
              <a:t>a</a:t>
            </a:r>
            <a:r>
              <a:rPr dirty="0" sz="3200" spc="-14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60">
                <a:solidFill>
                  <a:srgbClr val="F0F7F6"/>
                </a:solidFill>
                <a:latin typeface="Lucida Sans Unicode"/>
                <a:cs typeface="Lucida Sans Unicode"/>
              </a:rPr>
              <a:t>favor</a:t>
            </a:r>
            <a:r>
              <a:rPr dirty="0" sz="3200" spc="-14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55">
                <a:solidFill>
                  <a:srgbClr val="F0F7F6"/>
                </a:solidFill>
                <a:latin typeface="Lucida Sans Unicode"/>
                <a:cs typeface="Lucida Sans Unicode"/>
              </a:rPr>
              <a:t>de</a:t>
            </a:r>
            <a:r>
              <a:rPr dirty="0" sz="3200" spc="-14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20">
                <a:solidFill>
                  <a:srgbClr val="F0F7F6"/>
                </a:solidFill>
                <a:latin typeface="Lucida Sans Unicode"/>
                <a:cs typeface="Lucida Sans Unicode"/>
              </a:rPr>
              <a:t>la</a:t>
            </a:r>
            <a:r>
              <a:rPr dirty="0" sz="3200" spc="-14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0">
                <a:solidFill>
                  <a:srgbClr val="F0F7F6"/>
                </a:solidFill>
                <a:latin typeface="Lucida Sans Unicode"/>
                <a:cs typeface="Lucida Sans Unicode"/>
              </a:rPr>
              <a:t>sostenibilidad </a:t>
            </a:r>
            <a:r>
              <a:rPr dirty="0" sz="3200" spc="114">
                <a:solidFill>
                  <a:srgbClr val="F0F7F6"/>
                </a:solidFill>
                <a:latin typeface="Lucida Sans Unicode"/>
                <a:cs typeface="Lucida Sans Unicode"/>
              </a:rPr>
              <a:t>y</a:t>
            </a:r>
            <a:r>
              <a:rPr dirty="0" sz="3200" spc="-14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F0F7F6"/>
                </a:solidFill>
                <a:latin typeface="Lucida Sans Unicode"/>
                <a:cs typeface="Lucida Sans Unicode"/>
              </a:rPr>
              <a:t>el</a:t>
            </a:r>
            <a:r>
              <a:rPr dirty="0" sz="3200" spc="-14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05">
                <a:solidFill>
                  <a:srgbClr val="F0F7F6"/>
                </a:solidFill>
                <a:latin typeface="Lucida Sans Unicode"/>
                <a:cs typeface="Lucida Sans Unicode"/>
              </a:rPr>
              <a:t>medio</a:t>
            </a:r>
            <a:r>
              <a:rPr dirty="0" sz="3200" spc="-14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14">
                <a:solidFill>
                  <a:srgbClr val="F0F7F6"/>
                </a:solidFill>
                <a:latin typeface="Lucida Sans Unicode"/>
                <a:cs typeface="Lucida Sans Unicode"/>
              </a:rPr>
              <a:t>ambiente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27103" y="4109062"/>
            <a:ext cx="3921760" cy="1268730"/>
          </a:xfrm>
          <a:custGeom>
            <a:avLst/>
            <a:gdLst/>
            <a:ahLst/>
            <a:cxnLst/>
            <a:rect l="l" t="t" r="r" b="b"/>
            <a:pathLst>
              <a:path w="3921760" h="1268729">
                <a:moveTo>
                  <a:pt x="3597450" y="1268260"/>
                </a:moveTo>
                <a:lnTo>
                  <a:pt x="323849" y="1268260"/>
                </a:lnTo>
                <a:lnTo>
                  <a:pt x="275993" y="1264748"/>
                </a:lnTo>
                <a:lnTo>
                  <a:pt x="230317" y="1254548"/>
                </a:lnTo>
                <a:lnTo>
                  <a:pt x="187323" y="1238160"/>
                </a:lnTo>
                <a:lnTo>
                  <a:pt x="147510" y="1216086"/>
                </a:lnTo>
                <a:lnTo>
                  <a:pt x="111380" y="1188825"/>
                </a:lnTo>
                <a:lnTo>
                  <a:pt x="79434" y="1156879"/>
                </a:lnTo>
                <a:lnTo>
                  <a:pt x="52174" y="1120750"/>
                </a:lnTo>
                <a:lnTo>
                  <a:pt x="30099" y="1080937"/>
                </a:lnTo>
                <a:lnTo>
                  <a:pt x="13711" y="1037942"/>
                </a:lnTo>
                <a:lnTo>
                  <a:pt x="3511" y="992266"/>
                </a:lnTo>
                <a:lnTo>
                  <a:pt x="0" y="944410"/>
                </a:lnTo>
                <a:lnTo>
                  <a:pt x="0" y="323849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2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3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49" y="0"/>
                </a:lnTo>
                <a:lnTo>
                  <a:pt x="3597450" y="0"/>
                </a:lnTo>
                <a:lnTo>
                  <a:pt x="3645306" y="3511"/>
                </a:lnTo>
                <a:lnTo>
                  <a:pt x="3690982" y="13711"/>
                </a:lnTo>
                <a:lnTo>
                  <a:pt x="3733977" y="30099"/>
                </a:lnTo>
                <a:lnTo>
                  <a:pt x="3773790" y="52174"/>
                </a:lnTo>
                <a:lnTo>
                  <a:pt x="3809919" y="79434"/>
                </a:lnTo>
                <a:lnTo>
                  <a:pt x="3841865" y="111380"/>
                </a:lnTo>
                <a:lnTo>
                  <a:pt x="3869126" y="147510"/>
                </a:lnTo>
                <a:lnTo>
                  <a:pt x="3891200" y="187322"/>
                </a:lnTo>
                <a:lnTo>
                  <a:pt x="3907588" y="230317"/>
                </a:lnTo>
                <a:lnTo>
                  <a:pt x="3917788" y="275993"/>
                </a:lnTo>
                <a:lnTo>
                  <a:pt x="3921300" y="323849"/>
                </a:lnTo>
                <a:lnTo>
                  <a:pt x="3921300" y="944410"/>
                </a:lnTo>
                <a:lnTo>
                  <a:pt x="3917788" y="992266"/>
                </a:lnTo>
                <a:lnTo>
                  <a:pt x="3907588" y="1037942"/>
                </a:lnTo>
                <a:lnTo>
                  <a:pt x="3891200" y="1080937"/>
                </a:lnTo>
                <a:lnTo>
                  <a:pt x="3869126" y="1120750"/>
                </a:lnTo>
                <a:lnTo>
                  <a:pt x="3841865" y="1156879"/>
                </a:lnTo>
                <a:lnTo>
                  <a:pt x="3809919" y="1188825"/>
                </a:lnTo>
                <a:lnTo>
                  <a:pt x="3773790" y="1216086"/>
                </a:lnTo>
                <a:lnTo>
                  <a:pt x="3733977" y="1238160"/>
                </a:lnTo>
                <a:lnTo>
                  <a:pt x="3690982" y="1254548"/>
                </a:lnTo>
                <a:lnTo>
                  <a:pt x="3645306" y="1264748"/>
                </a:lnTo>
                <a:lnTo>
                  <a:pt x="3597450" y="1268260"/>
                </a:lnTo>
                <a:close/>
              </a:path>
            </a:pathLst>
          </a:custGeom>
          <a:solidFill>
            <a:srgbClr val="F0F7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7183349" y="4109062"/>
            <a:ext cx="3921760" cy="1268730"/>
          </a:xfrm>
          <a:custGeom>
            <a:avLst/>
            <a:gdLst/>
            <a:ahLst/>
            <a:cxnLst/>
            <a:rect l="l" t="t" r="r" b="b"/>
            <a:pathLst>
              <a:path w="3921759" h="1268729">
                <a:moveTo>
                  <a:pt x="3597450" y="1268260"/>
                </a:moveTo>
                <a:lnTo>
                  <a:pt x="323849" y="1268260"/>
                </a:lnTo>
                <a:lnTo>
                  <a:pt x="275993" y="1264748"/>
                </a:lnTo>
                <a:lnTo>
                  <a:pt x="230317" y="1254548"/>
                </a:lnTo>
                <a:lnTo>
                  <a:pt x="187323" y="1238160"/>
                </a:lnTo>
                <a:lnTo>
                  <a:pt x="147510" y="1216086"/>
                </a:lnTo>
                <a:lnTo>
                  <a:pt x="111380" y="1188825"/>
                </a:lnTo>
                <a:lnTo>
                  <a:pt x="79434" y="1156879"/>
                </a:lnTo>
                <a:lnTo>
                  <a:pt x="52174" y="1120750"/>
                </a:lnTo>
                <a:lnTo>
                  <a:pt x="30099" y="1080937"/>
                </a:lnTo>
                <a:lnTo>
                  <a:pt x="13711" y="1037942"/>
                </a:lnTo>
                <a:lnTo>
                  <a:pt x="3511" y="992266"/>
                </a:lnTo>
                <a:lnTo>
                  <a:pt x="0" y="944410"/>
                </a:lnTo>
                <a:lnTo>
                  <a:pt x="0" y="323849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2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3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49" y="0"/>
                </a:lnTo>
                <a:lnTo>
                  <a:pt x="3597450" y="0"/>
                </a:lnTo>
                <a:lnTo>
                  <a:pt x="3645306" y="3511"/>
                </a:lnTo>
                <a:lnTo>
                  <a:pt x="3690982" y="13711"/>
                </a:lnTo>
                <a:lnTo>
                  <a:pt x="3733977" y="30099"/>
                </a:lnTo>
                <a:lnTo>
                  <a:pt x="3773790" y="52174"/>
                </a:lnTo>
                <a:lnTo>
                  <a:pt x="3809920" y="79434"/>
                </a:lnTo>
                <a:lnTo>
                  <a:pt x="3841865" y="111380"/>
                </a:lnTo>
                <a:lnTo>
                  <a:pt x="3869126" y="147510"/>
                </a:lnTo>
                <a:lnTo>
                  <a:pt x="3891201" y="187322"/>
                </a:lnTo>
                <a:lnTo>
                  <a:pt x="3907589" y="230317"/>
                </a:lnTo>
                <a:lnTo>
                  <a:pt x="3917789" y="275993"/>
                </a:lnTo>
                <a:lnTo>
                  <a:pt x="3921300" y="323849"/>
                </a:lnTo>
                <a:lnTo>
                  <a:pt x="3921300" y="944410"/>
                </a:lnTo>
                <a:lnTo>
                  <a:pt x="3917789" y="992266"/>
                </a:lnTo>
                <a:lnTo>
                  <a:pt x="3907589" y="1037942"/>
                </a:lnTo>
                <a:lnTo>
                  <a:pt x="3891201" y="1080937"/>
                </a:lnTo>
                <a:lnTo>
                  <a:pt x="3869126" y="1120750"/>
                </a:lnTo>
                <a:lnTo>
                  <a:pt x="3841865" y="1156879"/>
                </a:lnTo>
                <a:lnTo>
                  <a:pt x="3809920" y="1188825"/>
                </a:lnTo>
                <a:lnTo>
                  <a:pt x="3773790" y="1216086"/>
                </a:lnTo>
                <a:lnTo>
                  <a:pt x="3733977" y="1238160"/>
                </a:lnTo>
                <a:lnTo>
                  <a:pt x="3690982" y="1254548"/>
                </a:lnTo>
                <a:lnTo>
                  <a:pt x="3645306" y="1264748"/>
                </a:lnTo>
                <a:lnTo>
                  <a:pt x="3597450" y="1268260"/>
                </a:lnTo>
                <a:close/>
              </a:path>
            </a:pathLst>
          </a:custGeom>
          <a:solidFill>
            <a:srgbClr val="F0F7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12555" y="4460012"/>
            <a:ext cx="4972049" cy="3533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12555" y="596635"/>
            <a:ext cx="4952999" cy="35147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127" y="932688"/>
            <a:ext cx="6437375" cy="241706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8271" y="4291583"/>
            <a:ext cx="1048511" cy="89306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05343" y="4291583"/>
            <a:ext cx="2773679" cy="89306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55" y="5846071"/>
            <a:ext cx="104775" cy="104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55" y="6160396"/>
            <a:ext cx="104775" cy="104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55" y="6789046"/>
            <a:ext cx="104775" cy="104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55" y="7103371"/>
            <a:ext cx="104775" cy="104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55" y="7417696"/>
            <a:ext cx="104775" cy="1047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55" y="7732021"/>
            <a:ext cx="104775" cy="104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55" y="8046346"/>
            <a:ext cx="104775" cy="104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55" y="8360671"/>
            <a:ext cx="104775" cy="10477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55" y="8674996"/>
            <a:ext cx="104775" cy="104774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1600199" y="5690615"/>
            <a:ext cx="4017645" cy="3578860"/>
            <a:chOff x="1600199" y="5690615"/>
            <a:chExt cx="4017645" cy="3578860"/>
          </a:xfrm>
        </p:grpSpPr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3055" y="8989321"/>
              <a:ext cx="104775" cy="10477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0199" y="5690615"/>
              <a:ext cx="4017263" cy="3578351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76743" y="5849111"/>
            <a:ext cx="3389375" cy="7528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1134168" y="2340943"/>
            <a:ext cx="4421505" cy="1456690"/>
          </a:xfrm>
          <a:custGeom>
            <a:avLst/>
            <a:gdLst/>
            <a:ahLst/>
            <a:cxnLst/>
            <a:rect l="l" t="t" r="r" b="b"/>
            <a:pathLst>
              <a:path w="4421505" h="1456689">
                <a:moveTo>
                  <a:pt x="4099638" y="1456580"/>
                </a:moveTo>
                <a:lnTo>
                  <a:pt x="323850" y="1456580"/>
                </a:lnTo>
                <a:lnTo>
                  <a:pt x="275994" y="1453069"/>
                </a:lnTo>
                <a:lnTo>
                  <a:pt x="230318" y="1442869"/>
                </a:lnTo>
                <a:lnTo>
                  <a:pt x="187323" y="1426481"/>
                </a:lnTo>
                <a:lnTo>
                  <a:pt x="147510" y="1404406"/>
                </a:lnTo>
                <a:lnTo>
                  <a:pt x="111381" y="1377145"/>
                </a:lnTo>
                <a:lnTo>
                  <a:pt x="79435" y="1345200"/>
                </a:lnTo>
                <a:lnTo>
                  <a:pt x="52174" y="1309070"/>
                </a:lnTo>
                <a:lnTo>
                  <a:pt x="30099" y="1269257"/>
                </a:lnTo>
                <a:lnTo>
                  <a:pt x="13711" y="1226262"/>
                </a:lnTo>
                <a:lnTo>
                  <a:pt x="3511" y="1180586"/>
                </a:lnTo>
                <a:lnTo>
                  <a:pt x="0" y="1132730"/>
                </a:lnTo>
                <a:lnTo>
                  <a:pt x="0" y="323850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3"/>
                </a:lnTo>
                <a:lnTo>
                  <a:pt x="52174" y="147510"/>
                </a:lnTo>
                <a:lnTo>
                  <a:pt x="79435" y="111380"/>
                </a:lnTo>
                <a:lnTo>
                  <a:pt x="111381" y="79435"/>
                </a:lnTo>
                <a:lnTo>
                  <a:pt x="147510" y="52174"/>
                </a:lnTo>
                <a:lnTo>
                  <a:pt x="187323" y="30099"/>
                </a:lnTo>
                <a:lnTo>
                  <a:pt x="230318" y="13711"/>
                </a:lnTo>
                <a:lnTo>
                  <a:pt x="275994" y="3511"/>
                </a:lnTo>
                <a:lnTo>
                  <a:pt x="323850" y="0"/>
                </a:lnTo>
                <a:lnTo>
                  <a:pt x="4099638" y="0"/>
                </a:lnTo>
                <a:lnTo>
                  <a:pt x="4147494" y="3511"/>
                </a:lnTo>
                <a:lnTo>
                  <a:pt x="4193170" y="13711"/>
                </a:lnTo>
                <a:lnTo>
                  <a:pt x="4236164" y="30099"/>
                </a:lnTo>
                <a:lnTo>
                  <a:pt x="4275977" y="52174"/>
                </a:lnTo>
                <a:lnTo>
                  <a:pt x="4312107" y="79435"/>
                </a:lnTo>
                <a:lnTo>
                  <a:pt x="4344053" y="111380"/>
                </a:lnTo>
                <a:lnTo>
                  <a:pt x="4371313" y="147510"/>
                </a:lnTo>
                <a:lnTo>
                  <a:pt x="4393388" y="187323"/>
                </a:lnTo>
                <a:lnTo>
                  <a:pt x="4409776" y="230317"/>
                </a:lnTo>
                <a:lnTo>
                  <a:pt x="4419976" y="275993"/>
                </a:lnTo>
                <a:lnTo>
                  <a:pt x="4420949" y="289256"/>
                </a:lnTo>
                <a:lnTo>
                  <a:pt x="4420949" y="1167324"/>
                </a:lnTo>
                <a:lnTo>
                  <a:pt x="4409776" y="1226262"/>
                </a:lnTo>
                <a:lnTo>
                  <a:pt x="4393388" y="1269257"/>
                </a:lnTo>
                <a:lnTo>
                  <a:pt x="4371313" y="1309070"/>
                </a:lnTo>
                <a:lnTo>
                  <a:pt x="4344053" y="1345200"/>
                </a:lnTo>
                <a:lnTo>
                  <a:pt x="4312107" y="1377145"/>
                </a:lnTo>
                <a:lnTo>
                  <a:pt x="4275977" y="1404406"/>
                </a:lnTo>
                <a:lnTo>
                  <a:pt x="4236164" y="1426481"/>
                </a:lnTo>
                <a:lnTo>
                  <a:pt x="4193170" y="1442869"/>
                </a:lnTo>
                <a:lnTo>
                  <a:pt x="4147494" y="1453069"/>
                </a:lnTo>
                <a:lnTo>
                  <a:pt x="4099638" y="1456580"/>
                </a:lnTo>
                <a:close/>
              </a:path>
            </a:pathLst>
          </a:custGeom>
          <a:solidFill>
            <a:srgbClr val="F0F7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651220" y="2279600"/>
            <a:ext cx="4193540" cy="1456690"/>
          </a:xfrm>
          <a:custGeom>
            <a:avLst/>
            <a:gdLst/>
            <a:ahLst/>
            <a:cxnLst/>
            <a:rect l="l" t="t" r="r" b="b"/>
            <a:pathLst>
              <a:path w="4193540" h="1456689">
                <a:moveTo>
                  <a:pt x="3869468" y="1456580"/>
                </a:moveTo>
                <a:lnTo>
                  <a:pt x="323849" y="1456580"/>
                </a:lnTo>
                <a:lnTo>
                  <a:pt x="275993" y="1453069"/>
                </a:lnTo>
                <a:lnTo>
                  <a:pt x="230317" y="1442869"/>
                </a:lnTo>
                <a:lnTo>
                  <a:pt x="187323" y="1426481"/>
                </a:lnTo>
                <a:lnTo>
                  <a:pt x="147510" y="1404406"/>
                </a:lnTo>
                <a:lnTo>
                  <a:pt x="111380" y="1377145"/>
                </a:lnTo>
                <a:lnTo>
                  <a:pt x="79434" y="1345200"/>
                </a:lnTo>
                <a:lnTo>
                  <a:pt x="52174" y="1309070"/>
                </a:lnTo>
                <a:lnTo>
                  <a:pt x="30099" y="1269257"/>
                </a:lnTo>
                <a:lnTo>
                  <a:pt x="13711" y="1226262"/>
                </a:lnTo>
                <a:lnTo>
                  <a:pt x="3511" y="1180586"/>
                </a:lnTo>
                <a:lnTo>
                  <a:pt x="0" y="1132730"/>
                </a:lnTo>
                <a:lnTo>
                  <a:pt x="0" y="323849"/>
                </a:lnTo>
                <a:lnTo>
                  <a:pt x="3511" y="275993"/>
                </a:lnTo>
                <a:lnTo>
                  <a:pt x="13711" y="230317"/>
                </a:lnTo>
                <a:lnTo>
                  <a:pt x="30099" y="187323"/>
                </a:lnTo>
                <a:lnTo>
                  <a:pt x="52174" y="147510"/>
                </a:lnTo>
                <a:lnTo>
                  <a:pt x="79434" y="111380"/>
                </a:lnTo>
                <a:lnTo>
                  <a:pt x="111380" y="79434"/>
                </a:lnTo>
                <a:lnTo>
                  <a:pt x="147510" y="52174"/>
                </a:lnTo>
                <a:lnTo>
                  <a:pt x="187323" y="30099"/>
                </a:lnTo>
                <a:lnTo>
                  <a:pt x="230317" y="13711"/>
                </a:lnTo>
                <a:lnTo>
                  <a:pt x="275993" y="3511"/>
                </a:lnTo>
                <a:lnTo>
                  <a:pt x="323849" y="0"/>
                </a:lnTo>
                <a:lnTo>
                  <a:pt x="3869468" y="0"/>
                </a:lnTo>
                <a:lnTo>
                  <a:pt x="3917324" y="3511"/>
                </a:lnTo>
                <a:lnTo>
                  <a:pt x="3963000" y="13711"/>
                </a:lnTo>
                <a:lnTo>
                  <a:pt x="4005995" y="30099"/>
                </a:lnTo>
                <a:lnTo>
                  <a:pt x="4045808" y="52174"/>
                </a:lnTo>
                <a:lnTo>
                  <a:pt x="4081937" y="79434"/>
                </a:lnTo>
                <a:lnTo>
                  <a:pt x="4113883" y="111380"/>
                </a:lnTo>
                <a:lnTo>
                  <a:pt x="4141144" y="147510"/>
                </a:lnTo>
                <a:lnTo>
                  <a:pt x="4163218" y="187323"/>
                </a:lnTo>
                <a:lnTo>
                  <a:pt x="4179606" y="230317"/>
                </a:lnTo>
                <a:lnTo>
                  <a:pt x="4189806" y="275993"/>
                </a:lnTo>
                <a:lnTo>
                  <a:pt x="4193318" y="323849"/>
                </a:lnTo>
                <a:lnTo>
                  <a:pt x="4193318" y="1132730"/>
                </a:lnTo>
                <a:lnTo>
                  <a:pt x="4189806" y="1180586"/>
                </a:lnTo>
                <a:lnTo>
                  <a:pt x="4179606" y="1226262"/>
                </a:lnTo>
                <a:lnTo>
                  <a:pt x="4163218" y="1269257"/>
                </a:lnTo>
                <a:lnTo>
                  <a:pt x="4141144" y="1309070"/>
                </a:lnTo>
                <a:lnTo>
                  <a:pt x="4113883" y="1345200"/>
                </a:lnTo>
                <a:lnTo>
                  <a:pt x="4081937" y="1377145"/>
                </a:lnTo>
                <a:lnTo>
                  <a:pt x="4045808" y="1404406"/>
                </a:lnTo>
                <a:lnTo>
                  <a:pt x="4005995" y="1426481"/>
                </a:lnTo>
                <a:lnTo>
                  <a:pt x="3963000" y="1442869"/>
                </a:lnTo>
                <a:lnTo>
                  <a:pt x="3917324" y="1453069"/>
                </a:lnTo>
                <a:lnTo>
                  <a:pt x="3869468" y="1456580"/>
                </a:lnTo>
                <a:close/>
              </a:path>
            </a:pathLst>
          </a:custGeom>
          <a:solidFill>
            <a:srgbClr val="F0F7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1220" y="7013864"/>
            <a:ext cx="4181474" cy="29717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34184" y="7013864"/>
            <a:ext cx="4324349" cy="29051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4127" y="697991"/>
            <a:ext cx="11658599" cy="13715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74135" y="2554223"/>
            <a:ext cx="2569463" cy="89611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15343" y="2618231"/>
            <a:ext cx="3770375" cy="89306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2009" y="4167980"/>
            <a:ext cx="114300" cy="11429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2009" y="4501355"/>
            <a:ext cx="114300" cy="1142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2009" y="5168105"/>
            <a:ext cx="114300" cy="11429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2009" y="5834855"/>
            <a:ext cx="114300" cy="11429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2009" y="6501605"/>
            <a:ext cx="114300" cy="114299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2599943" y="3992879"/>
            <a:ext cx="4788535" cy="2788920"/>
            <a:chOff x="2599943" y="3992879"/>
            <a:chExt cx="4788535" cy="2788920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2009" y="6168230"/>
              <a:ext cx="114300" cy="11429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9943" y="3992879"/>
              <a:ext cx="4788407" cy="2788919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05551" y="4649313"/>
            <a:ext cx="114300" cy="11429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05551" y="4992213"/>
            <a:ext cx="114300" cy="114299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11170919" y="4474463"/>
            <a:ext cx="4145279" cy="1493520"/>
            <a:chOff x="11170919" y="4474463"/>
            <a:chExt cx="4145279" cy="1493520"/>
          </a:xfrm>
        </p:grpSpPr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5551" y="5335113"/>
              <a:ext cx="114300" cy="11429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70919" y="4474463"/>
              <a:ext cx="4145279" cy="1493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426291"/>
            <a:ext cx="8562975" cy="6861175"/>
            <a:chOff x="0" y="3426291"/>
            <a:chExt cx="8562975" cy="6861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76526"/>
              <a:ext cx="5883256" cy="481047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426291"/>
              <a:ext cx="7534274" cy="5353049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3426291"/>
            <a:ext cx="7562849" cy="53530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5271" y="932688"/>
            <a:ext cx="7114031" cy="13715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49649" y="0"/>
            <a:ext cx="3738349" cy="407472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1431" y="932688"/>
            <a:ext cx="7495031" cy="1371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Curso</a:t>
            </a:r>
            <a:r>
              <a:rPr dirty="0" spc="-50"/>
              <a:t> </a:t>
            </a:r>
            <a:r>
              <a:rPr dirty="0" spc="145"/>
              <a:t>de</a:t>
            </a:r>
            <a:r>
              <a:rPr dirty="0" spc="-50"/>
              <a:t> </a:t>
            </a:r>
            <a:r>
              <a:rPr dirty="0" spc="345"/>
              <a:t>Java</a:t>
            </a:r>
            <a:r>
              <a:rPr dirty="0" spc="-50"/>
              <a:t> </a:t>
            </a:r>
            <a:r>
              <a:rPr dirty="0" spc="50"/>
              <a:t>del</a:t>
            </a:r>
            <a:r>
              <a:rPr dirty="0" spc="-50"/>
              <a:t> </a:t>
            </a:r>
            <a:r>
              <a:rPr dirty="0" spc="165"/>
              <a:t>canal</a:t>
            </a:r>
            <a:r>
              <a:rPr dirty="0" spc="-50"/>
              <a:t> </a:t>
            </a:r>
            <a:r>
              <a:rPr dirty="0" spc="145"/>
              <a:t>de</a:t>
            </a:r>
            <a:r>
              <a:rPr dirty="0" spc="-50"/>
              <a:t> </a:t>
            </a:r>
            <a:r>
              <a:rPr dirty="0"/>
              <a:t>Youtube</a:t>
            </a:r>
            <a:r>
              <a:rPr dirty="0" spc="-50"/>
              <a:t> </a:t>
            </a:r>
            <a:r>
              <a:rPr dirty="0"/>
              <a:t>Pildoras</a:t>
            </a:r>
            <a:r>
              <a:rPr dirty="0" spc="-50"/>
              <a:t> </a:t>
            </a:r>
            <a:r>
              <a:rPr dirty="0" spc="55"/>
              <a:t>Informaticas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028699" y="3426291"/>
            <a:ext cx="3929379" cy="1047115"/>
            <a:chOff x="1028699" y="3426291"/>
            <a:chExt cx="3929379" cy="1047115"/>
          </a:xfrm>
        </p:grpSpPr>
        <p:sp>
          <p:nvSpPr>
            <p:cNvPr id="7" name="object 7" descr=""/>
            <p:cNvSpPr/>
            <p:nvPr/>
          </p:nvSpPr>
          <p:spPr>
            <a:xfrm>
              <a:off x="1028699" y="3426291"/>
              <a:ext cx="3929379" cy="1047115"/>
            </a:xfrm>
            <a:custGeom>
              <a:avLst/>
              <a:gdLst/>
              <a:ahLst/>
              <a:cxnLst/>
              <a:rect l="l" t="t" r="r" b="b"/>
              <a:pathLst>
                <a:path w="3929379" h="1047114">
                  <a:moveTo>
                    <a:pt x="3605989" y="1046719"/>
                  </a:moveTo>
                  <a:lnTo>
                    <a:pt x="323850" y="1046719"/>
                  </a:lnTo>
                  <a:lnTo>
                    <a:pt x="275993" y="1043207"/>
                  </a:lnTo>
                  <a:lnTo>
                    <a:pt x="230317" y="1033007"/>
                  </a:lnTo>
                  <a:lnTo>
                    <a:pt x="187323" y="1016619"/>
                  </a:lnTo>
                  <a:lnTo>
                    <a:pt x="147510" y="994544"/>
                  </a:lnTo>
                  <a:lnTo>
                    <a:pt x="111380" y="967284"/>
                  </a:lnTo>
                  <a:lnTo>
                    <a:pt x="79434" y="935338"/>
                  </a:lnTo>
                  <a:lnTo>
                    <a:pt x="52174" y="899208"/>
                  </a:lnTo>
                  <a:lnTo>
                    <a:pt x="30099" y="859396"/>
                  </a:lnTo>
                  <a:lnTo>
                    <a:pt x="13711" y="816401"/>
                  </a:lnTo>
                  <a:lnTo>
                    <a:pt x="3511" y="770725"/>
                  </a:lnTo>
                  <a:lnTo>
                    <a:pt x="0" y="722869"/>
                  </a:lnTo>
                  <a:lnTo>
                    <a:pt x="0" y="323850"/>
                  </a:lnTo>
                  <a:lnTo>
                    <a:pt x="3511" y="275993"/>
                  </a:lnTo>
                  <a:lnTo>
                    <a:pt x="13711" y="230317"/>
                  </a:lnTo>
                  <a:lnTo>
                    <a:pt x="30099" y="187323"/>
                  </a:lnTo>
                  <a:lnTo>
                    <a:pt x="52174" y="147510"/>
                  </a:lnTo>
                  <a:lnTo>
                    <a:pt x="79434" y="111380"/>
                  </a:lnTo>
                  <a:lnTo>
                    <a:pt x="111380" y="79434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7" y="13711"/>
                  </a:lnTo>
                  <a:lnTo>
                    <a:pt x="275993" y="3511"/>
                  </a:lnTo>
                  <a:lnTo>
                    <a:pt x="323850" y="0"/>
                  </a:lnTo>
                  <a:lnTo>
                    <a:pt x="3605989" y="0"/>
                  </a:lnTo>
                  <a:lnTo>
                    <a:pt x="3653845" y="3511"/>
                  </a:lnTo>
                  <a:lnTo>
                    <a:pt x="3699521" y="13711"/>
                  </a:lnTo>
                  <a:lnTo>
                    <a:pt x="3742516" y="30099"/>
                  </a:lnTo>
                  <a:lnTo>
                    <a:pt x="3782329" y="52174"/>
                  </a:lnTo>
                  <a:lnTo>
                    <a:pt x="3818459" y="79434"/>
                  </a:lnTo>
                  <a:lnTo>
                    <a:pt x="3850404" y="111380"/>
                  </a:lnTo>
                  <a:lnTo>
                    <a:pt x="3877665" y="147510"/>
                  </a:lnTo>
                  <a:lnTo>
                    <a:pt x="3899740" y="187323"/>
                  </a:lnTo>
                  <a:lnTo>
                    <a:pt x="3916128" y="230317"/>
                  </a:lnTo>
                  <a:lnTo>
                    <a:pt x="3926328" y="275993"/>
                  </a:lnTo>
                  <a:lnTo>
                    <a:pt x="3929285" y="316293"/>
                  </a:lnTo>
                  <a:lnTo>
                    <a:pt x="3929285" y="730425"/>
                  </a:lnTo>
                  <a:lnTo>
                    <a:pt x="3926328" y="770725"/>
                  </a:lnTo>
                  <a:lnTo>
                    <a:pt x="3916128" y="816401"/>
                  </a:lnTo>
                  <a:lnTo>
                    <a:pt x="3899740" y="859396"/>
                  </a:lnTo>
                  <a:lnTo>
                    <a:pt x="3877665" y="899208"/>
                  </a:lnTo>
                  <a:lnTo>
                    <a:pt x="3850404" y="935338"/>
                  </a:lnTo>
                  <a:lnTo>
                    <a:pt x="3818459" y="967284"/>
                  </a:lnTo>
                  <a:lnTo>
                    <a:pt x="3782329" y="994544"/>
                  </a:lnTo>
                  <a:lnTo>
                    <a:pt x="3742516" y="1016619"/>
                  </a:lnTo>
                  <a:lnTo>
                    <a:pt x="3699521" y="1033007"/>
                  </a:lnTo>
                  <a:lnTo>
                    <a:pt x="3653845" y="1043207"/>
                  </a:lnTo>
                  <a:lnTo>
                    <a:pt x="3605989" y="1046719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503" y="3593592"/>
              <a:ext cx="877823" cy="704087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6926688" y="3426291"/>
            <a:ext cx="4434840" cy="1047115"/>
            <a:chOff x="6926688" y="3426291"/>
            <a:chExt cx="4434840" cy="1047115"/>
          </a:xfrm>
        </p:grpSpPr>
        <p:sp>
          <p:nvSpPr>
            <p:cNvPr id="10" name="object 10" descr=""/>
            <p:cNvSpPr/>
            <p:nvPr/>
          </p:nvSpPr>
          <p:spPr>
            <a:xfrm>
              <a:off x="6926688" y="3426291"/>
              <a:ext cx="4434840" cy="1047115"/>
            </a:xfrm>
            <a:custGeom>
              <a:avLst/>
              <a:gdLst/>
              <a:ahLst/>
              <a:cxnLst/>
              <a:rect l="l" t="t" r="r" b="b"/>
              <a:pathLst>
                <a:path w="4434840" h="1047114">
                  <a:moveTo>
                    <a:pt x="4110773" y="1046719"/>
                  </a:moveTo>
                  <a:lnTo>
                    <a:pt x="323850" y="1046719"/>
                  </a:lnTo>
                  <a:lnTo>
                    <a:pt x="275993" y="1043207"/>
                  </a:lnTo>
                  <a:lnTo>
                    <a:pt x="230317" y="1033007"/>
                  </a:lnTo>
                  <a:lnTo>
                    <a:pt x="187323" y="1016619"/>
                  </a:lnTo>
                  <a:lnTo>
                    <a:pt x="147510" y="994544"/>
                  </a:lnTo>
                  <a:lnTo>
                    <a:pt x="111380" y="967284"/>
                  </a:lnTo>
                  <a:lnTo>
                    <a:pt x="79435" y="935338"/>
                  </a:lnTo>
                  <a:lnTo>
                    <a:pt x="52174" y="899208"/>
                  </a:lnTo>
                  <a:lnTo>
                    <a:pt x="30099" y="859396"/>
                  </a:lnTo>
                  <a:lnTo>
                    <a:pt x="13711" y="816401"/>
                  </a:lnTo>
                  <a:lnTo>
                    <a:pt x="3511" y="770725"/>
                  </a:lnTo>
                  <a:lnTo>
                    <a:pt x="0" y="722869"/>
                  </a:lnTo>
                  <a:lnTo>
                    <a:pt x="0" y="323850"/>
                  </a:lnTo>
                  <a:lnTo>
                    <a:pt x="3511" y="275993"/>
                  </a:lnTo>
                  <a:lnTo>
                    <a:pt x="13711" y="230317"/>
                  </a:lnTo>
                  <a:lnTo>
                    <a:pt x="30099" y="187322"/>
                  </a:lnTo>
                  <a:lnTo>
                    <a:pt x="52174" y="147510"/>
                  </a:lnTo>
                  <a:lnTo>
                    <a:pt x="79435" y="111380"/>
                  </a:lnTo>
                  <a:lnTo>
                    <a:pt x="111380" y="79434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7" y="13711"/>
                  </a:lnTo>
                  <a:lnTo>
                    <a:pt x="275993" y="3511"/>
                  </a:lnTo>
                  <a:lnTo>
                    <a:pt x="323850" y="0"/>
                  </a:lnTo>
                  <a:lnTo>
                    <a:pt x="4110773" y="0"/>
                  </a:lnTo>
                  <a:lnTo>
                    <a:pt x="4158629" y="3511"/>
                  </a:lnTo>
                  <a:lnTo>
                    <a:pt x="4204305" y="13711"/>
                  </a:lnTo>
                  <a:lnTo>
                    <a:pt x="4247300" y="30099"/>
                  </a:lnTo>
                  <a:lnTo>
                    <a:pt x="4287113" y="52174"/>
                  </a:lnTo>
                  <a:lnTo>
                    <a:pt x="4323242" y="79434"/>
                  </a:lnTo>
                  <a:lnTo>
                    <a:pt x="4355188" y="111380"/>
                  </a:lnTo>
                  <a:lnTo>
                    <a:pt x="4382449" y="147510"/>
                  </a:lnTo>
                  <a:lnTo>
                    <a:pt x="4404524" y="187322"/>
                  </a:lnTo>
                  <a:lnTo>
                    <a:pt x="4420912" y="230317"/>
                  </a:lnTo>
                  <a:lnTo>
                    <a:pt x="4431112" y="275993"/>
                  </a:lnTo>
                  <a:lnTo>
                    <a:pt x="4434623" y="323850"/>
                  </a:lnTo>
                  <a:lnTo>
                    <a:pt x="4434623" y="722869"/>
                  </a:lnTo>
                  <a:lnTo>
                    <a:pt x="4431112" y="770725"/>
                  </a:lnTo>
                  <a:lnTo>
                    <a:pt x="4420912" y="816401"/>
                  </a:lnTo>
                  <a:lnTo>
                    <a:pt x="4404524" y="859396"/>
                  </a:lnTo>
                  <a:lnTo>
                    <a:pt x="4382449" y="899208"/>
                  </a:lnTo>
                  <a:lnTo>
                    <a:pt x="4355188" y="935338"/>
                  </a:lnTo>
                  <a:lnTo>
                    <a:pt x="4323242" y="967284"/>
                  </a:lnTo>
                  <a:lnTo>
                    <a:pt x="4287113" y="994544"/>
                  </a:lnTo>
                  <a:lnTo>
                    <a:pt x="4247300" y="1016619"/>
                  </a:lnTo>
                  <a:lnTo>
                    <a:pt x="4204305" y="1033007"/>
                  </a:lnTo>
                  <a:lnTo>
                    <a:pt x="4158629" y="1043207"/>
                  </a:lnTo>
                  <a:lnTo>
                    <a:pt x="4110773" y="1046719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6223" y="3593591"/>
              <a:ext cx="4047743" cy="704087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3329460" y="3426291"/>
            <a:ext cx="3929379" cy="1047115"/>
            <a:chOff x="13329460" y="3426291"/>
            <a:chExt cx="3929379" cy="1047115"/>
          </a:xfrm>
        </p:grpSpPr>
        <p:sp>
          <p:nvSpPr>
            <p:cNvPr id="13" name="object 13" descr=""/>
            <p:cNvSpPr/>
            <p:nvPr/>
          </p:nvSpPr>
          <p:spPr>
            <a:xfrm>
              <a:off x="13329460" y="3426291"/>
              <a:ext cx="3929379" cy="1047115"/>
            </a:xfrm>
            <a:custGeom>
              <a:avLst/>
              <a:gdLst/>
              <a:ahLst/>
              <a:cxnLst/>
              <a:rect l="l" t="t" r="r" b="b"/>
              <a:pathLst>
                <a:path w="3929380" h="1047114">
                  <a:moveTo>
                    <a:pt x="3605989" y="1046719"/>
                  </a:moveTo>
                  <a:lnTo>
                    <a:pt x="323850" y="1046719"/>
                  </a:lnTo>
                  <a:lnTo>
                    <a:pt x="275994" y="1043207"/>
                  </a:lnTo>
                  <a:lnTo>
                    <a:pt x="230318" y="1033007"/>
                  </a:lnTo>
                  <a:lnTo>
                    <a:pt x="187323" y="1016619"/>
                  </a:lnTo>
                  <a:lnTo>
                    <a:pt x="147510" y="994544"/>
                  </a:lnTo>
                  <a:lnTo>
                    <a:pt x="111380" y="967284"/>
                  </a:lnTo>
                  <a:lnTo>
                    <a:pt x="79435" y="935338"/>
                  </a:lnTo>
                  <a:lnTo>
                    <a:pt x="52174" y="899208"/>
                  </a:lnTo>
                  <a:lnTo>
                    <a:pt x="30099" y="859396"/>
                  </a:lnTo>
                  <a:lnTo>
                    <a:pt x="13711" y="816401"/>
                  </a:lnTo>
                  <a:lnTo>
                    <a:pt x="3511" y="770725"/>
                  </a:lnTo>
                  <a:lnTo>
                    <a:pt x="0" y="722869"/>
                  </a:lnTo>
                  <a:lnTo>
                    <a:pt x="0" y="323850"/>
                  </a:lnTo>
                  <a:lnTo>
                    <a:pt x="3511" y="275993"/>
                  </a:lnTo>
                  <a:lnTo>
                    <a:pt x="13711" y="230317"/>
                  </a:lnTo>
                  <a:lnTo>
                    <a:pt x="30099" y="187323"/>
                  </a:lnTo>
                  <a:lnTo>
                    <a:pt x="52174" y="147510"/>
                  </a:lnTo>
                  <a:lnTo>
                    <a:pt x="79435" y="111380"/>
                  </a:lnTo>
                  <a:lnTo>
                    <a:pt x="111380" y="79434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8" y="13711"/>
                  </a:lnTo>
                  <a:lnTo>
                    <a:pt x="275994" y="3511"/>
                  </a:lnTo>
                  <a:lnTo>
                    <a:pt x="323850" y="0"/>
                  </a:lnTo>
                  <a:lnTo>
                    <a:pt x="3605989" y="0"/>
                  </a:lnTo>
                  <a:lnTo>
                    <a:pt x="3653845" y="3511"/>
                  </a:lnTo>
                  <a:lnTo>
                    <a:pt x="3699521" y="13711"/>
                  </a:lnTo>
                  <a:lnTo>
                    <a:pt x="3742516" y="30099"/>
                  </a:lnTo>
                  <a:lnTo>
                    <a:pt x="3782329" y="52174"/>
                  </a:lnTo>
                  <a:lnTo>
                    <a:pt x="3818459" y="79434"/>
                  </a:lnTo>
                  <a:lnTo>
                    <a:pt x="3850404" y="111380"/>
                  </a:lnTo>
                  <a:lnTo>
                    <a:pt x="3877665" y="147510"/>
                  </a:lnTo>
                  <a:lnTo>
                    <a:pt x="3899740" y="187323"/>
                  </a:lnTo>
                  <a:lnTo>
                    <a:pt x="3916128" y="230317"/>
                  </a:lnTo>
                  <a:lnTo>
                    <a:pt x="3926328" y="275993"/>
                  </a:lnTo>
                  <a:lnTo>
                    <a:pt x="3929285" y="316294"/>
                  </a:lnTo>
                  <a:lnTo>
                    <a:pt x="3929285" y="730424"/>
                  </a:lnTo>
                  <a:lnTo>
                    <a:pt x="3926328" y="770725"/>
                  </a:lnTo>
                  <a:lnTo>
                    <a:pt x="3916128" y="816401"/>
                  </a:lnTo>
                  <a:lnTo>
                    <a:pt x="3899740" y="859396"/>
                  </a:lnTo>
                  <a:lnTo>
                    <a:pt x="3877665" y="899208"/>
                  </a:lnTo>
                  <a:lnTo>
                    <a:pt x="3850404" y="935338"/>
                  </a:lnTo>
                  <a:lnTo>
                    <a:pt x="3818459" y="967284"/>
                  </a:lnTo>
                  <a:lnTo>
                    <a:pt x="3782329" y="994544"/>
                  </a:lnTo>
                  <a:lnTo>
                    <a:pt x="3742516" y="1016619"/>
                  </a:lnTo>
                  <a:lnTo>
                    <a:pt x="3699521" y="1033007"/>
                  </a:lnTo>
                  <a:lnTo>
                    <a:pt x="3653845" y="1043207"/>
                  </a:lnTo>
                  <a:lnTo>
                    <a:pt x="3605989" y="1046719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10230" y="3593592"/>
              <a:ext cx="899159" cy="704087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6299" y="4866885"/>
            <a:ext cx="123825" cy="12382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192715" y="4620499"/>
            <a:ext cx="4165600" cy="2454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</a:pPr>
            <a:r>
              <a:rPr dirty="0" sz="2800" spc="100">
                <a:solidFill>
                  <a:srgbClr val="011837"/>
                </a:solidFill>
                <a:latin typeface="Lucida Sans Unicode"/>
                <a:cs typeface="Lucida Sans Unicode"/>
              </a:rPr>
              <a:t>Creacion</a:t>
            </a:r>
            <a:r>
              <a:rPr dirty="0" sz="2800" spc="-13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45">
                <a:solidFill>
                  <a:srgbClr val="011837"/>
                </a:solidFill>
                <a:latin typeface="Lucida Sans Unicode"/>
                <a:cs typeface="Lucida Sans Unicode"/>
              </a:rPr>
              <a:t>de</a:t>
            </a:r>
            <a:r>
              <a:rPr dirty="0" sz="2800" spc="-13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50">
                <a:solidFill>
                  <a:srgbClr val="011837"/>
                </a:solidFill>
                <a:latin typeface="Lucida Sans Unicode"/>
                <a:cs typeface="Lucida Sans Unicode"/>
              </a:rPr>
              <a:t>interfaces </a:t>
            </a:r>
            <a:r>
              <a:rPr dirty="0" sz="2800" spc="90">
                <a:solidFill>
                  <a:srgbClr val="011837"/>
                </a:solidFill>
                <a:latin typeface="Lucida Sans Unicode"/>
                <a:cs typeface="Lucida Sans Unicode"/>
              </a:rPr>
              <a:t>graficas</a:t>
            </a:r>
            <a:r>
              <a:rPr dirty="0" sz="2800" spc="-13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011837"/>
                </a:solidFill>
                <a:latin typeface="Lucida Sans Unicode"/>
                <a:cs typeface="Lucida Sans Unicode"/>
              </a:rPr>
              <a:t>con</a:t>
            </a:r>
            <a:r>
              <a:rPr dirty="0" sz="2800" spc="-13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011837"/>
                </a:solidFill>
                <a:latin typeface="Lucida Sans Unicode"/>
                <a:cs typeface="Lucida Sans Unicode"/>
              </a:rPr>
              <a:t>el </a:t>
            </a:r>
            <a:r>
              <a:rPr dirty="0" sz="2800" spc="130">
                <a:solidFill>
                  <a:srgbClr val="011837"/>
                </a:solidFill>
                <a:latin typeface="Lucida Sans Unicode"/>
                <a:cs typeface="Lucida Sans Unicode"/>
              </a:rPr>
              <a:t>paquete</a:t>
            </a:r>
            <a:r>
              <a:rPr dirty="0" sz="2800" spc="-12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90">
                <a:solidFill>
                  <a:srgbClr val="011837"/>
                </a:solidFill>
                <a:latin typeface="Lucida Sans Unicode"/>
                <a:cs typeface="Lucida Sans Unicode"/>
              </a:rPr>
              <a:t>java.awt</a:t>
            </a:r>
            <a:r>
              <a:rPr dirty="0" sz="2800" spc="-114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40">
                <a:solidFill>
                  <a:srgbClr val="011837"/>
                </a:solidFill>
                <a:latin typeface="Lucida Sans Unicode"/>
                <a:cs typeface="Lucida Sans Unicode"/>
              </a:rPr>
              <a:t>y </a:t>
            </a:r>
            <a:r>
              <a:rPr dirty="0" sz="2800" spc="50">
                <a:solidFill>
                  <a:srgbClr val="011837"/>
                </a:solidFill>
                <a:latin typeface="Lucida Sans Unicode"/>
                <a:cs typeface="Lucida Sans Unicode"/>
              </a:rPr>
              <a:t>java.swing</a:t>
            </a:r>
            <a:r>
              <a:rPr dirty="0" sz="2800" spc="-4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00">
                <a:solidFill>
                  <a:srgbClr val="011837"/>
                </a:solidFill>
                <a:latin typeface="Lucida Sans Unicode"/>
                <a:cs typeface="Lucida Sans Unicode"/>
              </a:rPr>
              <a:t>y</a:t>
            </a:r>
            <a:r>
              <a:rPr dirty="0" sz="2800" spc="-4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011837"/>
                </a:solidFill>
                <a:latin typeface="Lucida Sans Unicode"/>
                <a:cs typeface="Lucida Sans Unicode"/>
              </a:rPr>
              <a:t>gestion</a:t>
            </a:r>
            <a:r>
              <a:rPr dirty="0" sz="2800" spc="-4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20">
                <a:solidFill>
                  <a:srgbClr val="011837"/>
                </a:solidFill>
                <a:latin typeface="Lucida Sans Unicode"/>
                <a:cs typeface="Lucida Sans Unicode"/>
              </a:rPr>
              <a:t>de </a:t>
            </a:r>
            <a:r>
              <a:rPr dirty="0" sz="2800" spc="65">
                <a:solidFill>
                  <a:srgbClr val="011837"/>
                </a:solidFill>
                <a:latin typeface="Lucida Sans Unicode"/>
                <a:cs typeface="Lucida Sans Unicode"/>
              </a:rPr>
              <a:t>eventos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0695" y="4866885"/>
            <a:ext cx="123825" cy="123824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7347112" y="4620499"/>
            <a:ext cx="4138295" cy="2940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06070">
              <a:lnSpc>
                <a:spcPct val="113799"/>
              </a:lnSpc>
              <a:spcBef>
                <a:spcPts val="100"/>
              </a:spcBef>
            </a:pPr>
            <a:r>
              <a:rPr dirty="0" sz="2800" spc="90">
                <a:solidFill>
                  <a:srgbClr val="011837"/>
                </a:solidFill>
                <a:latin typeface="Lucida Sans Unicode"/>
                <a:cs typeface="Lucida Sans Unicode"/>
              </a:rPr>
              <a:t>Conectividad</a:t>
            </a:r>
            <a:r>
              <a:rPr dirty="0" sz="2800" spc="-10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90">
                <a:solidFill>
                  <a:srgbClr val="011837"/>
                </a:solidFill>
                <a:latin typeface="Lucida Sans Unicode"/>
                <a:cs typeface="Lucida Sans Unicode"/>
              </a:rPr>
              <a:t>con </a:t>
            </a:r>
            <a:r>
              <a:rPr dirty="0" sz="2800">
                <a:solidFill>
                  <a:srgbClr val="011837"/>
                </a:solidFill>
                <a:latin typeface="Lucida Sans Unicode"/>
                <a:cs typeface="Lucida Sans Unicode"/>
              </a:rPr>
              <a:t>BBDD</a:t>
            </a:r>
            <a:r>
              <a:rPr dirty="0" sz="2800" spc="-9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00">
                <a:solidFill>
                  <a:srgbClr val="011837"/>
                </a:solidFill>
                <a:latin typeface="Lucida Sans Unicode"/>
                <a:cs typeface="Lucida Sans Unicode"/>
              </a:rPr>
              <a:t>y</a:t>
            </a:r>
            <a:r>
              <a:rPr dirty="0" sz="2800" spc="-9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011837"/>
                </a:solidFill>
                <a:latin typeface="Lucida Sans Unicode"/>
                <a:cs typeface="Lucida Sans Unicode"/>
              </a:rPr>
              <a:t>gestión</a:t>
            </a:r>
            <a:r>
              <a:rPr dirty="0" sz="2800" spc="-9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45">
                <a:solidFill>
                  <a:srgbClr val="011837"/>
                </a:solidFill>
                <a:latin typeface="Lucida Sans Unicode"/>
                <a:cs typeface="Lucida Sans Unicode"/>
              </a:rPr>
              <a:t>de</a:t>
            </a:r>
            <a:r>
              <a:rPr dirty="0" sz="2800" spc="-9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50">
                <a:solidFill>
                  <a:srgbClr val="011837"/>
                </a:solidFill>
                <a:latin typeface="Lucida Sans Unicode"/>
                <a:cs typeface="Lucida Sans Unicode"/>
              </a:rPr>
              <a:t>las </a:t>
            </a:r>
            <a:r>
              <a:rPr dirty="0" sz="2800" spc="55">
                <a:solidFill>
                  <a:srgbClr val="011837"/>
                </a:solidFill>
                <a:latin typeface="Lucida Sans Unicode"/>
                <a:cs typeface="Lucida Sans Unicode"/>
              </a:rPr>
              <a:t>mismas.</a:t>
            </a:r>
            <a:endParaRPr sz="2800">
              <a:latin typeface="Lucida Sans Unicode"/>
              <a:cs typeface="Lucida Sans Unicode"/>
            </a:endParaRPr>
          </a:p>
          <a:p>
            <a:pPr marL="12700" marR="5080">
              <a:lnSpc>
                <a:spcPct val="113799"/>
              </a:lnSpc>
            </a:pPr>
            <a:r>
              <a:rPr dirty="0" sz="2800">
                <a:solidFill>
                  <a:srgbClr val="011837"/>
                </a:solidFill>
                <a:latin typeface="Lucida Sans Unicode"/>
                <a:cs typeface="Lucida Sans Unicode"/>
              </a:rPr>
              <a:t>Uso</a:t>
            </a:r>
            <a:r>
              <a:rPr dirty="0" sz="2800" spc="-13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45">
                <a:solidFill>
                  <a:srgbClr val="011837"/>
                </a:solidFill>
                <a:latin typeface="Lucida Sans Unicode"/>
                <a:cs typeface="Lucida Sans Unicode"/>
              </a:rPr>
              <a:t>de</a:t>
            </a:r>
            <a:r>
              <a:rPr dirty="0" sz="2800" spc="-13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50">
                <a:solidFill>
                  <a:srgbClr val="011837"/>
                </a:solidFill>
                <a:latin typeface="Lucida Sans Unicode"/>
                <a:cs typeface="Lucida Sans Unicode"/>
              </a:rPr>
              <a:t>procedimientos </a:t>
            </a:r>
            <a:r>
              <a:rPr dirty="0" sz="2800" spc="150">
                <a:solidFill>
                  <a:srgbClr val="011837"/>
                </a:solidFill>
                <a:latin typeface="Lucida Sans Unicode"/>
                <a:cs typeface="Lucida Sans Unicode"/>
              </a:rPr>
              <a:t>almacenados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2800">
                <a:solidFill>
                  <a:srgbClr val="011837"/>
                </a:solidFill>
                <a:latin typeface="Lucida Sans Unicode"/>
                <a:cs typeface="Lucida Sans Unicode"/>
              </a:rPr>
              <a:t>Uso</a:t>
            </a:r>
            <a:r>
              <a:rPr dirty="0" sz="2800" spc="-13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45">
                <a:solidFill>
                  <a:srgbClr val="011837"/>
                </a:solidFill>
                <a:latin typeface="Lucida Sans Unicode"/>
                <a:cs typeface="Lucida Sans Unicode"/>
              </a:rPr>
              <a:t>de</a:t>
            </a:r>
            <a:r>
              <a:rPr dirty="0" sz="2800" spc="-13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85">
                <a:solidFill>
                  <a:srgbClr val="011837"/>
                </a:solidFill>
                <a:latin typeface="Lucida Sans Unicode"/>
                <a:cs typeface="Lucida Sans Unicode"/>
              </a:rPr>
              <a:t>transacciones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0695" y="6324210"/>
            <a:ext cx="123825" cy="12382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0695" y="7295760"/>
            <a:ext cx="123825" cy="12382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97059" y="4866885"/>
            <a:ext cx="123825" cy="123824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3493475" y="4620499"/>
            <a:ext cx="3764915" cy="196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</a:pPr>
            <a:r>
              <a:rPr dirty="0" sz="2800" spc="100">
                <a:solidFill>
                  <a:srgbClr val="011837"/>
                </a:solidFill>
                <a:latin typeface="Lucida Sans Unicode"/>
                <a:cs typeface="Lucida Sans Unicode"/>
              </a:rPr>
              <a:t>Creacion</a:t>
            </a:r>
            <a:r>
              <a:rPr dirty="0" sz="2800" spc="-13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45">
                <a:solidFill>
                  <a:srgbClr val="011837"/>
                </a:solidFill>
                <a:latin typeface="Lucida Sans Unicode"/>
                <a:cs typeface="Lucida Sans Unicode"/>
              </a:rPr>
              <a:t>de</a:t>
            </a:r>
            <a:r>
              <a:rPr dirty="0" sz="2800" spc="-13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0">
                <a:solidFill>
                  <a:srgbClr val="011837"/>
                </a:solidFill>
                <a:latin typeface="Lucida Sans Unicode"/>
                <a:cs typeface="Lucida Sans Unicode"/>
              </a:rPr>
              <a:t>paginas </a:t>
            </a:r>
            <a:r>
              <a:rPr dirty="0" sz="2800" spc="135">
                <a:solidFill>
                  <a:srgbClr val="011837"/>
                </a:solidFill>
                <a:latin typeface="Lucida Sans Unicode"/>
                <a:cs typeface="Lucida Sans Unicode"/>
              </a:rPr>
              <a:t>web</a:t>
            </a:r>
            <a:r>
              <a:rPr dirty="0" sz="2800" spc="-12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20">
                <a:solidFill>
                  <a:srgbClr val="011837"/>
                </a:solidFill>
                <a:latin typeface="Lucida Sans Unicode"/>
                <a:cs typeface="Lucida Sans Unicode"/>
              </a:rPr>
              <a:t>dinamicas</a:t>
            </a:r>
            <a:r>
              <a:rPr dirty="0" sz="2800" spc="-114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25">
                <a:solidFill>
                  <a:srgbClr val="011837"/>
                </a:solidFill>
                <a:latin typeface="Lucida Sans Unicode"/>
                <a:cs typeface="Lucida Sans Unicode"/>
              </a:rPr>
              <a:t>del </a:t>
            </a:r>
            <a:r>
              <a:rPr dirty="0" sz="2800" spc="90">
                <a:solidFill>
                  <a:srgbClr val="011837"/>
                </a:solidFill>
                <a:latin typeface="Lucida Sans Unicode"/>
                <a:cs typeface="Lucida Sans Unicode"/>
              </a:rPr>
              <a:t>lado</a:t>
            </a:r>
            <a:r>
              <a:rPr dirty="0" sz="2800" spc="-10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50">
                <a:solidFill>
                  <a:srgbClr val="011837"/>
                </a:solidFill>
                <a:latin typeface="Lucida Sans Unicode"/>
                <a:cs typeface="Lucida Sans Unicode"/>
              </a:rPr>
              <a:t>del</a:t>
            </a:r>
            <a:r>
              <a:rPr dirty="0" sz="2800" spc="-95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011837"/>
                </a:solidFill>
                <a:latin typeface="Lucida Sans Unicode"/>
                <a:cs typeface="Lucida Sans Unicode"/>
              </a:rPr>
              <a:t>servidor</a:t>
            </a:r>
            <a:r>
              <a:rPr dirty="0" sz="2800" spc="-100">
                <a:solidFill>
                  <a:srgbClr val="011837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90">
                <a:solidFill>
                  <a:srgbClr val="011837"/>
                </a:solidFill>
                <a:latin typeface="Lucida Sans Unicode"/>
                <a:cs typeface="Lucida Sans Unicode"/>
              </a:rPr>
              <a:t>con </a:t>
            </a:r>
            <a:r>
              <a:rPr dirty="0" sz="2800" spc="325">
                <a:solidFill>
                  <a:srgbClr val="011837"/>
                </a:solidFill>
                <a:latin typeface="Lucida Sans Unicode"/>
                <a:cs typeface="Lucida Sans Unicode"/>
              </a:rPr>
              <a:t>Java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F7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5841" y="0"/>
            <a:ext cx="5702156" cy="53906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3834" y="2668126"/>
            <a:ext cx="4373905" cy="239326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45535" y="6440477"/>
            <a:ext cx="4352924" cy="3086099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586589" y="3402224"/>
            <a:ext cx="3472815" cy="925194"/>
          </a:xfrm>
          <a:custGeom>
            <a:avLst/>
            <a:gdLst/>
            <a:ahLst/>
            <a:cxnLst/>
            <a:rect l="l" t="t" r="r" b="b"/>
            <a:pathLst>
              <a:path w="3472815" h="925195">
                <a:moveTo>
                  <a:pt x="3149286" y="925075"/>
                </a:moveTo>
                <a:lnTo>
                  <a:pt x="323849" y="925075"/>
                </a:lnTo>
                <a:lnTo>
                  <a:pt x="272882" y="921041"/>
                </a:lnTo>
                <a:lnTo>
                  <a:pt x="223629" y="909178"/>
                </a:lnTo>
                <a:lnTo>
                  <a:pt x="176960" y="889847"/>
                </a:lnTo>
                <a:lnTo>
                  <a:pt x="133745" y="863408"/>
                </a:lnTo>
                <a:lnTo>
                  <a:pt x="94853" y="830222"/>
                </a:lnTo>
                <a:lnTo>
                  <a:pt x="61667" y="791330"/>
                </a:lnTo>
                <a:lnTo>
                  <a:pt x="35228" y="748114"/>
                </a:lnTo>
                <a:lnTo>
                  <a:pt x="15897" y="701445"/>
                </a:lnTo>
                <a:lnTo>
                  <a:pt x="4034" y="652192"/>
                </a:lnTo>
                <a:lnTo>
                  <a:pt x="0" y="601225"/>
                </a:lnTo>
                <a:lnTo>
                  <a:pt x="0" y="323850"/>
                </a:lnTo>
                <a:lnTo>
                  <a:pt x="4034" y="272883"/>
                </a:lnTo>
                <a:lnTo>
                  <a:pt x="15897" y="223630"/>
                </a:lnTo>
                <a:lnTo>
                  <a:pt x="35228" y="176960"/>
                </a:lnTo>
                <a:lnTo>
                  <a:pt x="61667" y="133745"/>
                </a:lnTo>
                <a:lnTo>
                  <a:pt x="94853" y="94853"/>
                </a:lnTo>
                <a:lnTo>
                  <a:pt x="133745" y="61667"/>
                </a:lnTo>
                <a:lnTo>
                  <a:pt x="176960" y="35228"/>
                </a:lnTo>
                <a:lnTo>
                  <a:pt x="223629" y="15897"/>
                </a:lnTo>
                <a:lnTo>
                  <a:pt x="272882" y="4034"/>
                </a:lnTo>
                <a:lnTo>
                  <a:pt x="323849" y="0"/>
                </a:lnTo>
                <a:lnTo>
                  <a:pt x="3149286" y="0"/>
                </a:lnTo>
                <a:lnTo>
                  <a:pt x="3200253" y="4034"/>
                </a:lnTo>
                <a:lnTo>
                  <a:pt x="3249506" y="15897"/>
                </a:lnTo>
                <a:lnTo>
                  <a:pt x="3296175" y="35228"/>
                </a:lnTo>
                <a:lnTo>
                  <a:pt x="3339391" y="61667"/>
                </a:lnTo>
                <a:lnTo>
                  <a:pt x="3378283" y="94853"/>
                </a:lnTo>
                <a:lnTo>
                  <a:pt x="3411469" y="133745"/>
                </a:lnTo>
                <a:lnTo>
                  <a:pt x="3437908" y="176960"/>
                </a:lnTo>
                <a:lnTo>
                  <a:pt x="3457239" y="223630"/>
                </a:lnTo>
                <a:lnTo>
                  <a:pt x="3469102" y="272883"/>
                </a:lnTo>
                <a:lnTo>
                  <a:pt x="3472646" y="317658"/>
                </a:lnTo>
                <a:lnTo>
                  <a:pt x="3472646" y="607417"/>
                </a:lnTo>
                <a:lnTo>
                  <a:pt x="3469102" y="652192"/>
                </a:lnTo>
                <a:lnTo>
                  <a:pt x="3457239" y="701445"/>
                </a:lnTo>
                <a:lnTo>
                  <a:pt x="3437908" y="748114"/>
                </a:lnTo>
                <a:lnTo>
                  <a:pt x="3411469" y="791330"/>
                </a:lnTo>
                <a:lnTo>
                  <a:pt x="3378283" y="830222"/>
                </a:lnTo>
                <a:lnTo>
                  <a:pt x="3339391" y="863408"/>
                </a:lnTo>
                <a:lnTo>
                  <a:pt x="3296175" y="889847"/>
                </a:lnTo>
                <a:lnTo>
                  <a:pt x="3249506" y="909178"/>
                </a:lnTo>
                <a:lnTo>
                  <a:pt x="3200253" y="921041"/>
                </a:lnTo>
                <a:lnTo>
                  <a:pt x="3149286" y="925075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757012" y="7426410"/>
            <a:ext cx="2005964" cy="925194"/>
          </a:xfrm>
          <a:custGeom>
            <a:avLst/>
            <a:gdLst/>
            <a:ahLst/>
            <a:cxnLst/>
            <a:rect l="l" t="t" r="r" b="b"/>
            <a:pathLst>
              <a:path w="2005964" h="925195">
                <a:moveTo>
                  <a:pt x="1683460" y="925075"/>
                </a:moveTo>
                <a:lnTo>
                  <a:pt x="323850" y="925075"/>
                </a:lnTo>
                <a:lnTo>
                  <a:pt x="272882" y="921041"/>
                </a:lnTo>
                <a:lnTo>
                  <a:pt x="223629" y="909178"/>
                </a:lnTo>
                <a:lnTo>
                  <a:pt x="176960" y="889847"/>
                </a:lnTo>
                <a:lnTo>
                  <a:pt x="133745" y="863408"/>
                </a:lnTo>
                <a:lnTo>
                  <a:pt x="94853" y="830222"/>
                </a:lnTo>
                <a:lnTo>
                  <a:pt x="61667" y="791330"/>
                </a:lnTo>
                <a:lnTo>
                  <a:pt x="35228" y="748114"/>
                </a:lnTo>
                <a:lnTo>
                  <a:pt x="15897" y="701445"/>
                </a:lnTo>
                <a:lnTo>
                  <a:pt x="4034" y="652192"/>
                </a:lnTo>
                <a:lnTo>
                  <a:pt x="0" y="601225"/>
                </a:lnTo>
                <a:lnTo>
                  <a:pt x="0" y="323850"/>
                </a:lnTo>
                <a:lnTo>
                  <a:pt x="4034" y="272883"/>
                </a:lnTo>
                <a:lnTo>
                  <a:pt x="15897" y="223630"/>
                </a:lnTo>
                <a:lnTo>
                  <a:pt x="35228" y="176961"/>
                </a:lnTo>
                <a:lnTo>
                  <a:pt x="61667" y="133745"/>
                </a:lnTo>
                <a:lnTo>
                  <a:pt x="94853" y="94853"/>
                </a:lnTo>
                <a:lnTo>
                  <a:pt x="133745" y="61667"/>
                </a:lnTo>
                <a:lnTo>
                  <a:pt x="176960" y="35228"/>
                </a:lnTo>
                <a:lnTo>
                  <a:pt x="223629" y="15897"/>
                </a:lnTo>
                <a:lnTo>
                  <a:pt x="272882" y="4034"/>
                </a:lnTo>
                <a:lnTo>
                  <a:pt x="323850" y="0"/>
                </a:lnTo>
                <a:lnTo>
                  <a:pt x="1683460" y="0"/>
                </a:lnTo>
                <a:lnTo>
                  <a:pt x="1734427" y="4034"/>
                </a:lnTo>
                <a:lnTo>
                  <a:pt x="1783680" y="15897"/>
                </a:lnTo>
                <a:lnTo>
                  <a:pt x="1830349" y="35228"/>
                </a:lnTo>
                <a:lnTo>
                  <a:pt x="1873565" y="61667"/>
                </a:lnTo>
                <a:lnTo>
                  <a:pt x="1912456" y="94853"/>
                </a:lnTo>
                <a:lnTo>
                  <a:pt x="1945643" y="133745"/>
                </a:lnTo>
                <a:lnTo>
                  <a:pt x="1972082" y="176961"/>
                </a:lnTo>
                <a:lnTo>
                  <a:pt x="1991413" y="223630"/>
                </a:lnTo>
                <a:lnTo>
                  <a:pt x="2003276" y="272883"/>
                </a:lnTo>
                <a:lnTo>
                  <a:pt x="2005534" y="301417"/>
                </a:lnTo>
                <a:lnTo>
                  <a:pt x="2005534" y="623658"/>
                </a:lnTo>
                <a:lnTo>
                  <a:pt x="1991413" y="701445"/>
                </a:lnTo>
                <a:lnTo>
                  <a:pt x="1972082" y="748114"/>
                </a:lnTo>
                <a:lnTo>
                  <a:pt x="1945643" y="791330"/>
                </a:lnTo>
                <a:lnTo>
                  <a:pt x="1912456" y="830222"/>
                </a:lnTo>
                <a:lnTo>
                  <a:pt x="1873565" y="863408"/>
                </a:lnTo>
                <a:lnTo>
                  <a:pt x="1830349" y="889847"/>
                </a:lnTo>
                <a:lnTo>
                  <a:pt x="1783680" y="909178"/>
                </a:lnTo>
                <a:lnTo>
                  <a:pt x="1734427" y="921041"/>
                </a:lnTo>
                <a:lnTo>
                  <a:pt x="1683460" y="925075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5393728" y="7601253"/>
            <a:ext cx="2005964" cy="925194"/>
          </a:xfrm>
          <a:custGeom>
            <a:avLst/>
            <a:gdLst/>
            <a:ahLst/>
            <a:cxnLst/>
            <a:rect l="l" t="t" r="r" b="b"/>
            <a:pathLst>
              <a:path w="2005965" h="925195">
                <a:moveTo>
                  <a:pt x="1683460" y="925075"/>
                </a:moveTo>
                <a:lnTo>
                  <a:pt x="323850" y="925075"/>
                </a:lnTo>
                <a:lnTo>
                  <a:pt x="272883" y="921041"/>
                </a:lnTo>
                <a:lnTo>
                  <a:pt x="223630" y="909178"/>
                </a:lnTo>
                <a:lnTo>
                  <a:pt x="176960" y="889847"/>
                </a:lnTo>
                <a:lnTo>
                  <a:pt x="133745" y="863408"/>
                </a:lnTo>
                <a:lnTo>
                  <a:pt x="94854" y="830221"/>
                </a:lnTo>
                <a:lnTo>
                  <a:pt x="61668" y="791330"/>
                </a:lnTo>
                <a:lnTo>
                  <a:pt x="35228" y="748114"/>
                </a:lnTo>
                <a:lnTo>
                  <a:pt x="15897" y="701445"/>
                </a:lnTo>
                <a:lnTo>
                  <a:pt x="4034" y="652192"/>
                </a:lnTo>
                <a:lnTo>
                  <a:pt x="0" y="601225"/>
                </a:lnTo>
                <a:lnTo>
                  <a:pt x="0" y="323850"/>
                </a:lnTo>
                <a:lnTo>
                  <a:pt x="4034" y="272883"/>
                </a:lnTo>
                <a:lnTo>
                  <a:pt x="15897" y="223630"/>
                </a:lnTo>
                <a:lnTo>
                  <a:pt x="35228" y="176960"/>
                </a:lnTo>
                <a:lnTo>
                  <a:pt x="61668" y="133745"/>
                </a:lnTo>
                <a:lnTo>
                  <a:pt x="94854" y="94853"/>
                </a:lnTo>
                <a:lnTo>
                  <a:pt x="133745" y="61666"/>
                </a:lnTo>
                <a:lnTo>
                  <a:pt x="176960" y="35228"/>
                </a:lnTo>
                <a:lnTo>
                  <a:pt x="223630" y="15897"/>
                </a:lnTo>
                <a:lnTo>
                  <a:pt x="272883" y="4034"/>
                </a:lnTo>
                <a:lnTo>
                  <a:pt x="323850" y="0"/>
                </a:lnTo>
                <a:lnTo>
                  <a:pt x="1683460" y="0"/>
                </a:lnTo>
                <a:lnTo>
                  <a:pt x="1734427" y="4034"/>
                </a:lnTo>
                <a:lnTo>
                  <a:pt x="1783680" y="15897"/>
                </a:lnTo>
                <a:lnTo>
                  <a:pt x="1830350" y="35228"/>
                </a:lnTo>
                <a:lnTo>
                  <a:pt x="1873565" y="61666"/>
                </a:lnTo>
                <a:lnTo>
                  <a:pt x="1912458" y="94853"/>
                </a:lnTo>
                <a:lnTo>
                  <a:pt x="1945643" y="133745"/>
                </a:lnTo>
                <a:lnTo>
                  <a:pt x="1972082" y="176960"/>
                </a:lnTo>
                <a:lnTo>
                  <a:pt x="1991413" y="223630"/>
                </a:lnTo>
                <a:lnTo>
                  <a:pt x="2003276" y="272883"/>
                </a:lnTo>
                <a:lnTo>
                  <a:pt x="2005534" y="301415"/>
                </a:lnTo>
                <a:lnTo>
                  <a:pt x="2005534" y="623660"/>
                </a:lnTo>
                <a:lnTo>
                  <a:pt x="1991413" y="701445"/>
                </a:lnTo>
                <a:lnTo>
                  <a:pt x="1972082" y="748114"/>
                </a:lnTo>
                <a:lnTo>
                  <a:pt x="1945643" y="791330"/>
                </a:lnTo>
                <a:lnTo>
                  <a:pt x="1912458" y="830221"/>
                </a:lnTo>
                <a:lnTo>
                  <a:pt x="1873565" y="863408"/>
                </a:lnTo>
                <a:lnTo>
                  <a:pt x="1830350" y="889847"/>
                </a:lnTo>
                <a:lnTo>
                  <a:pt x="1783680" y="909178"/>
                </a:lnTo>
                <a:lnTo>
                  <a:pt x="1734427" y="921041"/>
                </a:lnTo>
                <a:lnTo>
                  <a:pt x="1683460" y="925075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328106" y="3602170"/>
            <a:ext cx="3472815" cy="925194"/>
          </a:xfrm>
          <a:custGeom>
            <a:avLst/>
            <a:gdLst/>
            <a:ahLst/>
            <a:cxnLst/>
            <a:rect l="l" t="t" r="r" b="b"/>
            <a:pathLst>
              <a:path w="3472815" h="925195">
                <a:moveTo>
                  <a:pt x="3149286" y="925075"/>
                </a:moveTo>
                <a:lnTo>
                  <a:pt x="323850" y="925075"/>
                </a:lnTo>
                <a:lnTo>
                  <a:pt x="272883" y="921041"/>
                </a:lnTo>
                <a:lnTo>
                  <a:pt x="223630" y="909178"/>
                </a:lnTo>
                <a:lnTo>
                  <a:pt x="176960" y="889847"/>
                </a:lnTo>
                <a:lnTo>
                  <a:pt x="133745" y="863408"/>
                </a:lnTo>
                <a:lnTo>
                  <a:pt x="94854" y="830222"/>
                </a:lnTo>
                <a:lnTo>
                  <a:pt x="61667" y="791330"/>
                </a:lnTo>
                <a:lnTo>
                  <a:pt x="35228" y="748114"/>
                </a:lnTo>
                <a:lnTo>
                  <a:pt x="15897" y="701445"/>
                </a:lnTo>
                <a:lnTo>
                  <a:pt x="4034" y="652192"/>
                </a:lnTo>
                <a:lnTo>
                  <a:pt x="0" y="601225"/>
                </a:lnTo>
                <a:lnTo>
                  <a:pt x="0" y="323850"/>
                </a:lnTo>
                <a:lnTo>
                  <a:pt x="4034" y="272883"/>
                </a:lnTo>
                <a:lnTo>
                  <a:pt x="15897" y="223630"/>
                </a:lnTo>
                <a:lnTo>
                  <a:pt x="35228" y="176960"/>
                </a:lnTo>
                <a:lnTo>
                  <a:pt x="61667" y="133745"/>
                </a:lnTo>
                <a:lnTo>
                  <a:pt x="94854" y="94853"/>
                </a:lnTo>
                <a:lnTo>
                  <a:pt x="133745" y="61667"/>
                </a:lnTo>
                <a:lnTo>
                  <a:pt x="176960" y="35228"/>
                </a:lnTo>
                <a:lnTo>
                  <a:pt x="223630" y="15897"/>
                </a:lnTo>
                <a:lnTo>
                  <a:pt x="272883" y="4034"/>
                </a:lnTo>
                <a:lnTo>
                  <a:pt x="323850" y="0"/>
                </a:lnTo>
                <a:lnTo>
                  <a:pt x="3149286" y="0"/>
                </a:lnTo>
                <a:lnTo>
                  <a:pt x="3200253" y="4034"/>
                </a:lnTo>
                <a:lnTo>
                  <a:pt x="3249506" y="15897"/>
                </a:lnTo>
                <a:lnTo>
                  <a:pt x="3296175" y="35228"/>
                </a:lnTo>
                <a:lnTo>
                  <a:pt x="3339390" y="61667"/>
                </a:lnTo>
                <a:lnTo>
                  <a:pt x="3378282" y="94853"/>
                </a:lnTo>
                <a:lnTo>
                  <a:pt x="3411468" y="133745"/>
                </a:lnTo>
                <a:lnTo>
                  <a:pt x="3437907" y="176960"/>
                </a:lnTo>
                <a:lnTo>
                  <a:pt x="3457239" y="223630"/>
                </a:lnTo>
                <a:lnTo>
                  <a:pt x="3469101" y="272883"/>
                </a:lnTo>
                <a:lnTo>
                  <a:pt x="3472646" y="317663"/>
                </a:lnTo>
                <a:lnTo>
                  <a:pt x="3472646" y="607412"/>
                </a:lnTo>
                <a:lnTo>
                  <a:pt x="3469101" y="652192"/>
                </a:lnTo>
                <a:lnTo>
                  <a:pt x="3457239" y="701445"/>
                </a:lnTo>
                <a:lnTo>
                  <a:pt x="3437907" y="748114"/>
                </a:lnTo>
                <a:lnTo>
                  <a:pt x="3411468" y="791330"/>
                </a:lnTo>
                <a:lnTo>
                  <a:pt x="3378282" y="830222"/>
                </a:lnTo>
                <a:lnTo>
                  <a:pt x="3339390" y="863408"/>
                </a:lnTo>
                <a:lnTo>
                  <a:pt x="3296175" y="889847"/>
                </a:lnTo>
                <a:lnTo>
                  <a:pt x="3249506" y="909178"/>
                </a:lnTo>
                <a:lnTo>
                  <a:pt x="3200253" y="921041"/>
                </a:lnTo>
                <a:lnTo>
                  <a:pt x="3149286" y="925075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8652" y="2615636"/>
            <a:ext cx="4419599" cy="3105149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586589" y="5259319"/>
            <a:ext cx="3472815" cy="925194"/>
          </a:xfrm>
          <a:custGeom>
            <a:avLst/>
            <a:gdLst/>
            <a:ahLst/>
            <a:cxnLst/>
            <a:rect l="l" t="t" r="r" b="b"/>
            <a:pathLst>
              <a:path w="3472815" h="925195">
                <a:moveTo>
                  <a:pt x="3149286" y="925075"/>
                </a:moveTo>
                <a:lnTo>
                  <a:pt x="323849" y="925075"/>
                </a:lnTo>
                <a:lnTo>
                  <a:pt x="272882" y="921041"/>
                </a:lnTo>
                <a:lnTo>
                  <a:pt x="223629" y="909178"/>
                </a:lnTo>
                <a:lnTo>
                  <a:pt x="176960" y="889847"/>
                </a:lnTo>
                <a:lnTo>
                  <a:pt x="133745" y="863408"/>
                </a:lnTo>
                <a:lnTo>
                  <a:pt x="94853" y="830222"/>
                </a:lnTo>
                <a:lnTo>
                  <a:pt x="61667" y="791330"/>
                </a:lnTo>
                <a:lnTo>
                  <a:pt x="35228" y="748114"/>
                </a:lnTo>
                <a:lnTo>
                  <a:pt x="15897" y="701445"/>
                </a:lnTo>
                <a:lnTo>
                  <a:pt x="4034" y="652192"/>
                </a:lnTo>
                <a:lnTo>
                  <a:pt x="0" y="601225"/>
                </a:lnTo>
                <a:lnTo>
                  <a:pt x="0" y="323850"/>
                </a:lnTo>
                <a:lnTo>
                  <a:pt x="4034" y="272883"/>
                </a:lnTo>
                <a:lnTo>
                  <a:pt x="15897" y="223630"/>
                </a:lnTo>
                <a:lnTo>
                  <a:pt x="35228" y="176960"/>
                </a:lnTo>
                <a:lnTo>
                  <a:pt x="61667" y="133745"/>
                </a:lnTo>
                <a:lnTo>
                  <a:pt x="94853" y="94853"/>
                </a:lnTo>
                <a:lnTo>
                  <a:pt x="133745" y="61667"/>
                </a:lnTo>
                <a:lnTo>
                  <a:pt x="176960" y="35228"/>
                </a:lnTo>
                <a:lnTo>
                  <a:pt x="223629" y="15897"/>
                </a:lnTo>
                <a:lnTo>
                  <a:pt x="272882" y="4034"/>
                </a:lnTo>
                <a:lnTo>
                  <a:pt x="323849" y="0"/>
                </a:lnTo>
                <a:lnTo>
                  <a:pt x="3149286" y="0"/>
                </a:lnTo>
                <a:lnTo>
                  <a:pt x="3200253" y="4034"/>
                </a:lnTo>
                <a:lnTo>
                  <a:pt x="3249506" y="15897"/>
                </a:lnTo>
                <a:lnTo>
                  <a:pt x="3296175" y="35228"/>
                </a:lnTo>
                <a:lnTo>
                  <a:pt x="3339391" y="61667"/>
                </a:lnTo>
                <a:lnTo>
                  <a:pt x="3378283" y="94853"/>
                </a:lnTo>
                <a:lnTo>
                  <a:pt x="3411469" y="133745"/>
                </a:lnTo>
                <a:lnTo>
                  <a:pt x="3437908" y="176960"/>
                </a:lnTo>
                <a:lnTo>
                  <a:pt x="3457239" y="223630"/>
                </a:lnTo>
                <a:lnTo>
                  <a:pt x="3469102" y="272883"/>
                </a:lnTo>
                <a:lnTo>
                  <a:pt x="3472646" y="317658"/>
                </a:lnTo>
                <a:lnTo>
                  <a:pt x="3472646" y="607417"/>
                </a:lnTo>
                <a:lnTo>
                  <a:pt x="3469102" y="652192"/>
                </a:lnTo>
                <a:lnTo>
                  <a:pt x="3457239" y="701445"/>
                </a:lnTo>
                <a:lnTo>
                  <a:pt x="3437908" y="748114"/>
                </a:lnTo>
                <a:lnTo>
                  <a:pt x="3411469" y="791330"/>
                </a:lnTo>
                <a:lnTo>
                  <a:pt x="3378283" y="830222"/>
                </a:lnTo>
                <a:lnTo>
                  <a:pt x="3339391" y="863408"/>
                </a:lnTo>
                <a:lnTo>
                  <a:pt x="3296175" y="889847"/>
                </a:lnTo>
                <a:lnTo>
                  <a:pt x="3249506" y="909178"/>
                </a:lnTo>
                <a:lnTo>
                  <a:pt x="3200253" y="921041"/>
                </a:lnTo>
                <a:lnTo>
                  <a:pt x="3149286" y="925075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88652" y="6440477"/>
            <a:ext cx="4467224" cy="3152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4127" y="932688"/>
            <a:ext cx="10180319" cy="137159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3543" y="3547871"/>
            <a:ext cx="2642615" cy="62483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4231" y="7574279"/>
            <a:ext cx="1411223" cy="62483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703295" y="7751064"/>
            <a:ext cx="1508759" cy="62483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798039" y="3749039"/>
            <a:ext cx="2490215" cy="62483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4607" y="5407151"/>
            <a:ext cx="2572511" cy="6248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917" y="4255937"/>
            <a:ext cx="988665" cy="98866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90917" y="5892314"/>
            <a:ext cx="988694" cy="988694"/>
            <a:chOff x="1290917" y="5892314"/>
            <a:chExt cx="988694" cy="98869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917" y="5892314"/>
              <a:ext cx="988665" cy="98866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6074" y="6181486"/>
              <a:ext cx="175605" cy="16140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2773" y="6394892"/>
              <a:ext cx="201262" cy="20127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561071" y="6239217"/>
              <a:ext cx="448945" cy="353060"/>
            </a:xfrm>
            <a:custGeom>
              <a:avLst/>
              <a:gdLst/>
              <a:ahLst/>
              <a:cxnLst/>
              <a:rect l="l" t="t" r="r" b="b"/>
              <a:pathLst>
                <a:path w="448944" h="353059">
                  <a:moveTo>
                    <a:pt x="301637" y="112344"/>
                  </a:moveTo>
                  <a:lnTo>
                    <a:pt x="192493" y="3200"/>
                  </a:lnTo>
                  <a:lnTo>
                    <a:pt x="184746" y="0"/>
                  </a:lnTo>
                  <a:lnTo>
                    <a:pt x="168287" y="0"/>
                  </a:lnTo>
                  <a:lnTo>
                    <a:pt x="160553" y="3213"/>
                  </a:lnTo>
                  <a:lnTo>
                    <a:pt x="154736" y="9029"/>
                  </a:lnTo>
                  <a:lnTo>
                    <a:pt x="146570" y="15735"/>
                  </a:lnTo>
                  <a:lnTo>
                    <a:pt x="137388" y="20650"/>
                  </a:lnTo>
                  <a:lnTo>
                    <a:pt x="127431" y="23672"/>
                  </a:lnTo>
                  <a:lnTo>
                    <a:pt x="116916" y="24688"/>
                  </a:lnTo>
                  <a:lnTo>
                    <a:pt x="107975" y="23952"/>
                  </a:lnTo>
                  <a:lnTo>
                    <a:pt x="99402" y="21780"/>
                  </a:lnTo>
                  <a:lnTo>
                    <a:pt x="91351" y="18224"/>
                  </a:lnTo>
                  <a:lnTo>
                    <a:pt x="83947" y="13347"/>
                  </a:lnTo>
                  <a:lnTo>
                    <a:pt x="0" y="97282"/>
                  </a:lnTo>
                  <a:lnTo>
                    <a:pt x="66992" y="164299"/>
                  </a:lnTo>
                  <a:lnTo>
                    <a:pt x="137096" y="93726"/>
                  </a:lnTo>
                  <a:lnTo>
                    <a:pt x="138455" y="92354"/>
                  </a:lnTo>
                  <a:lnTo>
                    <a:pt x="141452" y="89916"/>
                  </a:lnTo>
                  <a:lnTo>
                    <a:pt x="170370" y="79324"/>
                  </a:lnTo>
                  <a:lnTo>
                    <a:pt x="175437" y="79324"/>
                  </a:lnTo>
                  <a:lnTo>
                    <a:pt x="247167" y="134581"/>
                  </a:lnTo>
                  <a:lnTo>
                    <a:pt x="254927" y="137807"/>
                  </a:lnTo>
                  <a:lnTo>
                    <a:pt x="271348" y="137807"/>
                  </a:lnTo>
                  <a:lnTo>
                    <a:pt x="279069" y="134632"/>
                  </a:lnTo>
                  <a:lnTo>
                    <a:pt x="301637" y="112344"/>
                  </a:lnTo>
                  <a:close/>
                </a:path>
                <a:path w="448944" h="353059">
                  <a:moveTo>
                    <a:pt x="448348" y="101676"/>
                  </a:moveTo>
                  <a:lnTo>
                    <a:pt x="364388" y="17691"/>
                  </a:lnTo>
                  <a:lnTo>
                    <a:pt x="356984" y="22567"/>
                  </a:lnTo>
                  <a:lnTo>
                    <a:pt x="348932" y="26136"/>
                  </a:lnTo>
                  <a:lnTo>
                    <a:pt x="340360" y="28308"/>
                  </a:lnTo>
                  <a:lnTo>
                    <a:pt x="331431" y="29044"/>
                  </a:lnTo>
                  <a:lnTo>
                    <a:pt x="320903" y="28016"/>
                  </a:lnTo>
                  <a:lnTo>
                    <a:pt x="310946" y="25006"/>
                  </a:lnTo>
                  <a:lnTo>
                    <a:pt x="301764" y="20091"/>
                  </a:lnTo>
                  <a:lnTo>
                    <a:pt x="293611" y="13373"/>
                  </a:lnTo>
                  <a:lnTo>
                    <a:pt x="287782" y="7556"/>
                  </a:lnTo>
                  <a:lnTo>
                    <a:pt x="280035" y="4356"/>
                  </a:lnTo>
                  <a:lnTo>
                    <a:pt x="263563" y="4356"/>
                  </a:lnTo>
                  <a:lnTo>
                    <a:pt x="255841" y="7569"/>
                  </a:lnTo>
                  <a:lnTo>
                    <a:pt x="242392" y="21018"/>
                  </a:lnTo>
                  <a:lnTo>
                    <a:pt x="327888" y="106527"/>
                  </a:lnTo>
                  <a:lnTo>
                    <a:pt x="329095" y="109435"/>
                  </a:lnTo>
                  <a:lnTo>
                    <a:pt x="300875" y="145034"/>
                  </a:lnTo>
                  <a:lnTo>
                    <a:pt x="263220" y="160477"/>
                  </a:lnTo>
                  <a:lnTo>
                    <a:pt x="252679" y="159448"/>
                  </a:lnTo>
                  <a:lnTo>
                    <a:pt x="242697" y="156413"/>
                  </a:lnTo>
                  <a:lnTo>
                    <a:pt x="233502" y="151498"/>
                  </a:lnTo>
                  <a:lnTo>
                    <a:pt x="225323" y="144780"/>
                  </a:lnTo>
                  <a:lnTo>
                    <a:pt x="185254" y="104724"/>
                  </a:lnTo>
                  <a:lnTo>
                    <a:pt x="178714" y="102019"/>
                  </a:lnTo>
                  <a:lnTo>
                    <a:pt x="166243" y="102019"/>
                  </a:lnTo>
                  <a:lnTo>
                    <a:pt x="160883" y="103822"/>
                  </a:lnTo>
                  <a:lnTo>
                    <a:pt x="156464" y="106984"/>
                  </a:lnTo>
                  <a:lnTo>
                    <a:pt x="59042" y="204393"/>
                  </a:lnTo>
                  <a:lnTo>
                    <a:pt x="55346" y="209956"/>
                  </a:lnTo>
                  <a:lnTo>
                    <a:pt x="54114" y="216293"/>
                  </a:lnTo>
                  <a:lnTo>
                    <a:pt x="55346" y="222631"/>
                  </a:lnTo>
                  <a:lnTo>
                    <a:pt x="59042" y="228193"/>
                  </a:lnTo>
                  <a:lnTo>
                    <a:pt x="62217" y="231355"/>
                  </a:lnTo>
                  <a:lnTo>
                    <a:pt x="66446" y="233121"/>
                  </a:lnTo>
                  <a:lnTo>
                    <a:pt x="75450" y="233121"/>
                  </a:lnTo>
                  <a:lnTo>
                    <a:pt x="79667" y="231381"/>
                  </a:lnTo>
                  <a:lnTo>
                    <a:pt x="87274" y="223761"/>
                  </a:lnTo>
                  <a:lnTo>
                    <a:pt x="94449" y="223761"/>
                  </a:lnTo>
                  <a:lnTo>
                    <a:pt x="101092" y="230403"/>
                  </a:lnTo>
                  <a:lnTo>
                    <a:pt x="102196" y="233299"/>
                  </a:lnTo>
                  <a:lnTo>
                    <a:pt x="102196" y="239115"/>
                  </a:lnTo>
                  <a:lnTo>
                    <a:pt x="101092" y="242011"/>
                  </a:lnTo>
                  <a:lnTo>
                    <a:pt x="98869" y="244221"/>
                  </a:lnTo>
                  <a:lnTo>
                    <a:pt x="95186" y="249796"/>
                  </a:lnTo>
                  <a:lnTo>
                    <a:pt x="93954" y="256133"/>
                  </a:lnTo>
                  <a:lnTo>
                    <a:pt x="95186" y="262470"/>
                  </a:lnTo>
                  <a:lnTo>
                    <a:pt x="98869" y="268033"/>
                  </a:lnTo>
                  <a:lnTo>
                    <a:pt x="102069" y="271195"/>
                  </a:lnTo>
                  <a:lnTo>
                    <a:pt x="106286" y="272973"/>
                  </a:lnTo>
                  <a:lnTo>
                    <a:pt x="115277" y="272973"/>
                  </a:lnTo>
                  <a:lnTo>
                    <a:pt x="119494" y="271221"/>
                  </a:lnTo>
                  <a:lnTo>
                    <a:pt x="127114" y="263601"/>
                  </a:lnTo>
                  <a:lnTo>
                    <a:pt x="134289" y="263601"/>
                  </a:lnTo>
                  <a:lnTo>
                    <a:pt x="140931" y="270243"/>
                  </a:lnTo>
                  <a:lnTo>
                    <a:pt x="142036" y="273151"/>
                  </a:lnTo>
                  <a:lnTo>
                    <a:pt x="142036" y="278955"/>
                  </a:lnTo>
                  <a:lnTo>
                    <a:pt x="140931" y="281851"/>
                  </a:lnTo>
                  <a:lnTo>
                    <a:pt x="135534" y="287248"/>
                  </a:lnTo>
                  <a:lnTo>
                    <a:pt x="133781" y="291490"/>
                  </a:lnTo>
                  <a:lnTo>
                    <a:pt x="133781" y="300482"/>
                  </a:lnTo>
                  <a:lnTo>
                    <a:pt x="135534" y="304711"/>
                  </a:lnTo>
                  <a:lnTo>
                    <a:pt x="141897" y="311048"/>
                  </a:lnTo>
                  <a:lnTo>
                    <a:pt x="146113" y="312813"/>
                  </a:lnTo>
                  <a:lnTo>
                    <a:pt x="155105" y="312813"/>
                  </a:lnTo>
                  <a:lnTo>
                    <a:pt x="159334" y="311048"/>
                  </a:lnTo>
                  <a:lnTo>
                    <a:pt x="166954" y="303453"/>
                  </a:lnTo>
                  <a:lnTo>
                    <a:pt x="174129" y="303453"/>
                  </a:lnTo>
                  <a:lnTo>
                    <a:pt x="180771" y="310108"/>
                  </a:lnTo>
                  <a:lnTo>
                    <a:pt x="181876" y="312991"/>
                  </a:lnTo>
                  <a:lnTo>
                    <a:pt x="181876" y="318808"/>
                  </a:lnTo>
                  <a:lnTo>
                    <a:pt x="180771" y="321703"/>
                  </a:lnTo>
                  <a:lnTo>
                    <a:pt x="178562" y="323913"/>
                  </a:lnTo>
                  <a:lnTo>
                    <a:pt x="174866" y="329476"/>
                  </a:lnTo>
                  <a:lnTo>
                    <a:pt x="173634" y="335826"/>
                  </a:lnTo>
                  <a:lnTo>
                    <a:pt x="174866" y="342163"/>
                  </a:lnTo>
                  <a:lnTo>
                    <a:pt x="178562" y="347726"/>
                  </a:lnTo>
                  <a:lnTo>
                    <a:pt x="181737" y="350913"/>
                  </a:lnTo>
                  <a:lnTo>
                    <a:pt x="185953" y="352653"/>
                  </a:lnTo>
                  <a:lnTo>
                    <a:pt x="194957" y="352653"/>
                  </a:lnTo>
                  <a:lnTo>
                    <a:pt x="199174" y="350913"/>
                  </a:lnTo>
                  <a:lnTo>
                    <a:pt x="210350" y="339725"/>
                  </a:lnTo>
                  <a:lnTo>
                    <a:pt x="190614" y="319989"/>
                  </a:lnTo>
                  <a:lnTo>
                    <a:pt x="181940" y="306920"/>
                  </a:lnTo>
                  <a:lnTo>
                    <a:pt x="179057" y="292049"/>
                  </a:lnTo>
                  <a:lnTo>
                    <a:pt x="181940" y="277177"/>
                  </a:lnTo>
                  <a:lnTo>
                    <a:pt x="190614" y="264109"/>
                  </a:lnTo>
                  <a:lnTo>
                    <a:pt x="196634" y="259156"/>
                  </a:lnTo>
                  <a:lnTo>
                    <a:pt x="203415" y="255536"/>
                  </a:lnTo>
                  <a:lnTo>
                    <a:pt x="210769" y="253301"/>
                  </a:lnTo>
                  <a:lnTo>
                    <a:pt x="218884" y="252564"/>
                  </a:lnTo>
                  <a:lnTo>
                    <a:pt x="219633" y="244436"/>
                  </a:lnTo>
                  <a:lnTo>
                    <a:pt x="250609" y="213474"/>
                  </a:lnTo>
                  <a:lnTo>
                    <a:pt x="258749" y="212725"/>
                  </a:lnTo>
                  <a:lnTo>
                    <a:pt x="259410" y="205079"/>
                  </a:lnTo>
                  <a:lnTo>
                    <a:pt x="290436" y="173634"/>
                  </a:lnTo>
                  <a:lnTo>
                    <a:pt x="298577" y="172885"/>
                  </a:lnTo>
                  <a:lnTo>
                    <a:pt x="299237" y="165252"/>
                  </a:lnTo>
                  <a:lnTo>
                    <a:pt x="330276" y="133794"/>
                  </a:lnTo>
                  <a:lnTo>
                    <a:pt x="338035" y="133032"/>
                  </a:lnTo>
                  <a:lnTo>
                    <a:pt x="345808" y="133794"/>
                  </a:lnTo>
                  <a:lnTo>
                    <a:pt x="353161" y="136017"/>
                  </a:lnTo>
                  <a:lnTo>
                    <a:pt x="359943" y="139649"/>
                  </a:lnTo>
                  <a:lnTo>
                    <a:pt x="365975" y="144614"/>
                  </a:lnTo>
                  <a:lnTo>
                    <a:pt x="385686" y="164338"/>
                  </a:lnTo>
                  <a:lnTo>
                    <a:pt x="448348" y="101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822" y="6177132"/>
              <a:ext cx="175617" cy="161403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0455" y="4465182"/>
            <a:ext cx="569565" cy="56956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75070" y="1860203"/>
            <a:ext cx="9829799" cy="48291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8823" y="935736"/>
            <a:ext cx="5160263" cy="2295143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471128" y="4377655"/>
            <a:ext cx="5682615" cy="260096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78105" marR="2242820">
              <a:lnSpc>
                <a:spcPts val="2550"/>
              </a:lnSpc>
              <a:spcBef>
                <a:spcPts val="250"/>
              </a:spcBef>
            </a:pPr>
            <a:r>
              <a:rPr dirty="0" sz="2150" spc="110" b="1" i="1">
                <a:solidFill>
                  <a:srgbClr val="F0F7F6"/>
                </a:solidFill>
                <a:latin typeface="Arial"/>
                <a:cs typeface="Arial"/>
              </a:rPr>
              <a:t>Consultora</a:t>
            </a:r>
            <a:r>
              <a:rPr dirty="0" sz="2150" spc="-70" b="1" i="1">
                <a:solidFill>
                  <a:srgbClr val="F0F7F6"/>
                </a:solidFill>
                <a:latin typeface="Arial"/>
                <a:cs typeface="Arial"/>
              </a:rPr>
              <a:t> </a:t>
            </a:r>
            <a:r>
              <a:rPr dirty="0" sz="2150" spc="100" b="1" i="1">
                <a:solidFill>
                  <a:srgbClr val="F0F7F6"/>
                </a:solidFill>
                <a:latin typeface="Arial"/>
                <a:cs typeface="Arial"/>
              </a:rPr>
              <a:t>tecnologias </a:t>
            </a:r>
            <a:r>
              <a:rPr dirty="0" sz="2150" spc="150" b="1" i="1">
                <a:solidFill>
                  <a:srgbClr val="F0F7F6"/>
                </a:solidFill>
                <a:latin typeface="Arial"/>
                <a:cs typeface="Arial"/>
              </a:rPr>
              <a:t>de</a:t>
            </a:r>
            <a:r>
              <a:rPr dirty="0" sz="2150" spc="-90" b="1" i="1">
                <a:solidFill>
                  <a:srgbClr val="F0F7F6"/>
                </a:solidFill>
                <a:latin typeface="Arial"/>
                <a:cs typeface="Arial"/>
              </a:rPr>
              <a:t> </a:t>
            </a:r>
            <a:r>
              <a:rPr dirty="0" sz="2150" spc="155" b="1" i="1">
                <a:solidFill>
                  <a:srgbClr val="F0F7F6"/>
                </a:solidFill>
                <a:latin typeface="Arial"/>
                <a:cs typeface="Arial"/>
              </a:rPr>
              <a:t>la</a:t>
            </a:r>
            <a:r>
              <a:rPr dirty="0" sz="2150" spc="-90" b="1" i="1">
                <a:solidFill>
                  <a:srgbClr val="F0F7F6"/>
                </a:solidFill>
                <a:latin typeface="Arial"/>
                <a:cs typeface="Arial"/>
              </a:rPr>
              <a:t> </a:t>
            </a:r>
            <a:r>
              <a:rPr dirty="0" sz="2150" spc="120" b="1" i="1">
                <a:solidFill>
                  <a:srgbClr val="F0F7F6"/>
                </a:solidFill>
                <a:latin typeface="Arial"/>
                <a:cs typeface="Arial"/>
              </a:rPr>
              <a:t>informacion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150" spc="50" b="1" i="1">
                <a:solidFill>
                  <a:srgbClr val="F0F7F6"/>
                </a:solidFill>
                <a:latin typeface="Arial"/>
                <a:cs typeface="Arial"/>
              </a:rPr>
              <a:t>Servicios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14900"/>
              </a:lnSpc>
              <a:spcBef>
                <a:spcPts val="925"/>
              </a:spcBef>
            </a:pP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Inteligencia</a:t>
            </a:r>
            <a:r>
              <a:rPr dirty="0" sz="1850" spc="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Artifical,</a:t>
            </a:r>
            <a:r>
              <a:rPr dirty="0" sz="1850" spc="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Cloud,</a:t>
            </a:r>
            <a:r>
              <a:rPr dirty="0" sz="1850" spc="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Ciberseguridad,</a:t>
            </a:r>
            <a:r>
              <a:rPr dirty="0" sz="1850" spc="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Gestion</a:t>
            </a:r>
            <a:r>
              <a:rPr dirty="0" sz="1850" spc="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 spc="-50">
                <a:solidFill>
                  <a:srgbClr val="FFFFFF"/>
                </a:solidFill>
                <a:latin typeface="Roboto"/>
                <a:cs typeface="Roboto"/>
              </a:rPr>
              <a:t>y </a:t>
            </a: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desarrollo</a:t>
            </a:r>
            <a:r>
              <a:rPr dirty="0" sz="1850" spc="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1850" spc="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aplicaciones</a:t>
            </a:r>
            <a:r>
              <a:rPr dirty="0" sz="1850" spc="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y</a:t>
            </a:r>
            <a:r>
              <a:rPr dirty="0" sz="1850" spc="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>
                <a:solidFill>
                  <a:srgbClr val="FFFFFF"/>
                </a:solidFill>
                <a:latin typeface="Roboto"/>
                <a:cs typeface="Roboto"/>
              </a:rPr>
              <a:t>muchas</a:t>
            </a:r>
            <a:r>
              <a:rPr dirty="0" sz="1850" spc="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Roboto"/>
                <a:cs typeface="Roboto"/>
              </a:rPr>
              <a:t>mas</a:t>
            </a:r>
            <a:endParaRPr sz="18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582235"/>
            <a:ext cx="15400019" cy="7705090"/>
            <a:chOff x="0" y="2582235"/>
            <a:chExt cx="15400019" cy="7705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76526"/>
              <a:ext cx="5883256" cy="481047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1253" y="2582235"/>
              <a:ext cx="11868149" cy="6677024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4127" y="932688"/>
            <a:ext cx="10180319" cy="13715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529154" y="9554209"/>
            <a:ext cx="38728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000" spc="105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Enlace</a:t>
            </a:r>
            <a:r>
              <a:rPr dirty="0" u="heavy" sz="3000" spc="-145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u="heavy" sz="3000" spc="105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al</a:t>
            </a:r>
            <a:r>
              <a:rPr dirty="0" u="heavy" sz="3000" spc="-140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u="heavy" sz="3000" spc="-10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repositorio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751920"/>
            <a:ext cx="15245715" cy="7535545"/>
            <a:chOff x="0" y="2751920"/>
            <a:chExt cx="15245715" cy="75355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76526"/>
              <a:ext cx="5883256" cy="481047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2084" y="2751920"/>
              <a:ext cx="11563349" cy="6505574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4127" y="932688"/>
            <a:ext cx="10180319" cy="13715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529154" y="9554209"/>
            <a:ext cx="38728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000" spc="105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Enlace</a:t>
            </a:r>
            <a:r>
              <a:rPr dirty="0" u="heavy" sz="3000" spc="-145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u="heavy" sz="3000" spc="105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al</a:t>
            </a:r>
            <a:r>
              <a:rPr dirty="0" u="heavy" sz="3000" spc="-140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u="heavy" sz="3000" spc="-10">
                <a:solidFill>
                  <a:srgbClr val="F0F7F6"/>
                </a:solidFill>
                <a:uFill>
                  <a:solidFill>
                    <a:srgbClr val="F0F7F6"/>
                  </a:solidFill>
                </a:uFill>
                <a:latin typeface="Lucida Sans Unicode"/>
                <a:cs typeface="Lucida Sans Unicode"/>
                <a:hlinkClick r:id="rId5"/>
              </a:rPr>
              <a:t>repositorio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5841" y="0"/>
            <a:ext cx="5702156" cy="53906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1143" y="932688"/>
            <a:ext cx="1493519" cy="137159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673328" y="3751901"/>
            <a:ext cx="6501765" cy="2783205"/>
            <a:chOff x="1673328" y="3751901"/>
            <a:chExt cx="6501765" cy="2783205"/>
          </a:xfrm>
        </p:grpSpPr>
        <p:sp>
          <p:nvSpPr>
            <p:cNvPr id="6" name="object 6" descr=""/>
            <p:cNvSpPr/>
            <p:nvPr/>
          </p:nvSpPr>
          <p:spPr>
            <a:xfrm>
              <a:off x="1673328" y="3751901"/>
              <a:ext cx="6501765" cy="2783205"/>
            </a:xfrm>
            <a:custGeom>
              <a:avLst/>
              <a:gdLst/>
              <a:ahLst/>
              <a:cxnLst/>
              <a:rect l="l" t="t" r="r" b="b"/>
              <a:pathLst>
                <a:path w="6501765" h="2783204">
                  <a:moveTo>
                    <a:pt x="6179292" y="2783196"/>
                  </a:moveTo>
                  <a:lnTo>
                    <a:pt x="323850" y="2783196"/>
                  </a:lnTo>
                  <a:lnTo>
                    <a:pt x="275993" y="2779684"/>
                  </a:lnTo>
                  <a:lnTo>
                    <a:pt x="230317" y="2769484"/>
                  </a:lnTo>
                  <a:lnTo>
                    <a:pt x="187323" y="2753096"/>
                  </a:lnTo>
                  <a:lnTo>
                    <a:pt x="147510" y="2731021"/>
                  </a:lnTo>
                  <a:lnTo>
                    <a:pt x="111380" y="2703761"/>
                  </a:lnTo>
                  <a:lnTo>
                    <a:pt x="79434" y="2671815"/>
                  </a:lnTo>
                  <a:lnTo>
                    <a:pt x="52174" y="2635686"/>
                  </a:lnTo>
                  <a:lnTo>
                    <a:pt x="30099" y="2595873"/>
                  </a:lnTo>
                  <a:lnTo>
                    <a:pt x="13711" y="2552878"/>
                  </a:lnTo>
                  <a:lnTo>
                    <a:pt x="3511" y="2507202"/>
                  </a:lnTo>
                  <a:lnTo>
                    <a:pt x="0" y="2459346"/>
                  </a:lnTo>
                  <a:lnTo>
                    <a:pt x="0" y="323850"/>
                  </a:lnTo>
                  <a:lnTo>
                    <a:pt x="3511" y="275993"/>
                  </a:lnTo>
                  <a:lnTo>
                    <a:pt x="13711" y="230317"/>
                  </a:lnTo>
                  <a:lnTo>
                    <a:pt x="30099" y="187323"/>
                  </a:lnTo>
                  <a:lnTo>
                    <a:pt x="52174" y="147510"/>
                  </a:lnTo>
                  <a:lnTo>
                    <a:pt x="79434" y="111380"/>
                  </a:lnTo>
                  <a:lnTo>
                    <a:pt x="111380" y="79434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7" y="13711"/>
                  </a:lnTo>
                  <a:lnTo>
                    <a:pt x="275993" y="3511"/>
                  </a:lnTo>
                  <a:lnTo>
                    <a:pt x="323850" y="0"/>
                  </a:lnTo>
                  <a:lnTo>
                    <a:pt x="6179292" y="0"/>
                  </a:lnTo>
                  <a:lnTo>
                    <a:pt x="6227149" y="3511"/>
                  </a:lnTo>
                  <a:lnTo>
                    <a:pt x="6272825" y="13711"/>
                  </a:lnTo>
                  <a:lnTo>
                    <a:pt x="6315820" y="30099"/>
                  </a:lnTo>
                  <a:lnTo>
                    <a:pt x="6355633" y="52174"/>
                  </a:lnTo>
                  <a:lnTo>
                    <a:pt x="6391762" y="79434"/>
                  </a:lnTo>
                  <a:lnTo>
                    <a:pt x="6423708" y="111380"/>
                  </a:lnTo>
                  <a:lnTo>
                    <a:pt x="6450968" y="147510"/>
                  </a:lnTo>
                  <a:lnTo>
                    <a:pt x="6473043" y="187323"/>
                  </a:lnTo>
                  <a:lnTo>
                    <a:pt x="6489431" y="230317"/>
                  </a:lnTo>
                  <a:lnTo>
                    <a:pt x="6499631" y="275993"/>
                  </a:lnTo>
                  <a:lnTo>
                    <a:pt x="6501372" y="299725"/>
                  </a:lnTo>
                  <a:lnTo>
                    <a:pt x="6501372" y="2483471"/>
                  </a:lnTo>
                  <a:lnTo>
                    <a:pt x="6489431" y="2552878"/>
                  </a:lnTo>
                  <a:lnTo>
                    <a:pt x="6473043" y="2595873"/>
                  </a:lnTo>
                  <a:lnTo>
                    <a:pt x="6450968" y="2635686"/>
                  </a:lnTo>
                  <a:lnTo>
                    <a:pt x="6423708" y="2671815"/>
                  </a:lnTo>
                  <a:lnTo>
                    <a:pt x="6391762" y="2703761"/>
                  </a:lnTo>
                  <a:lnTo>
                    <a:pt x="6355633" y="2731021"/>
                  </a:lnTo>
                  <a:lnTo>
                    <a:pt x="6315820" y="2753096"/>
                  </a:lnTo>
                  <a:lnTo>
                    <a:pt x="6272825" y="2769484"/>
                  </a:lnTo>
                  <a:lnTo>
                    <a:pt x="6227149" y="2779684"/>
                  </a:lnTo>
                  <a:lnTo>
                    <a:pt x="6179292" y="2783196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6311" y="4020311"/>
              <a:ext cx="4904231" cy="224637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0028469" y="3751901"/>
            <a:ext cx="6501765" cy="2783205"/>
            <a:chOff x="10028469" y="3751901"/>
            <a:chExt cx="6501765" cy="2783205"/>
          </a:xfrm>
        </p:grpSpPr>
        <p:sp>
          <p:nvSpPr>
            <p:cNvPr id="9" name="object 9" descr=""/>
            <p:cNvSpPr/>
            <p:nvPr/>
          </p:nvSpPr>
          <p:spPr>
            <a:xfrm>
              <a:off x="10028469" y="3751901"/>
              <a:ext cx="6501765" cy="2783205"/>
            </a:xfrm>
            <a:custGeom>
              <a:avLst/>
              <a:gdLst/>
              <a:ahLst/>
              <a:cxnLst/>
              <a:rect l="l" t="t" r="r" b="b"/>
              <a:pathLst>
                <a:path w="6501765" h="2783204">
                  <a:moveTo>
                    <a:pt x="6179293" y="2783196"/>
                  </a:moveTo>
                  <a:lnTo>
                    <a:pt x="323850" y="2783196"/>
                  </a:lnTo>
                  <a:lnTo>
                    <a:pt x="275994" y="2779684"/>
                  </a:lnTo>
                  <a:lnTo>
                    <a:pt x="230318" y="2769484"/>
                  </a:lnTo>
                  <a:lnTo>
                    <a:pt x="187323" y="2753096"/>
                  </a:lnTo>
                  <a:lnTo>
                    <a:pt x="147510" y="2731021"/>
                  </a:lnTo>
                  <a:lnTo>
                    <a:pt x="111380" y="2703761"/>
                  </a:lnTo>
                  <a:lnTo>
                    <a:pt x="79435" y="2671815"/>
                  </a:lnTo>
                  <a:lnTo>
                    <a:pt x="52174" y="2635686"/>
                  </a:lnTo>
                  <a:lnTo>
                    <a:pt x="30099" y="2595873"/>
                  </a:lnTo>
                  <a:lnTo>
                    <a:pt x="13711" y="2552878"/>
                  </a:lnTo>
                  <a:lnTo>
                    <a:pt x="3511" y="2507202"/>
                  </a:lnTo>
                  <a:lnTo>
                    <a:pt x="0" y="2459346"/>
                  </a:lnTo>
                  <a:lnTo>
                    <a:pt x="0" y="323850"/>
                  </a:lnTo>
                  <a:lnTo>
                    <a:pt x="3511" y="275993"/>
                  </a:lnTo>
                  <a:lnTo>
                    <a:pt x="13711" y="230317"/>
                  </a:lnTo>
                  <a:lnTo>
                    <a:pt x="30099" y="187323"/>
                  </a:lnTo>
                  <a:lnTo>
                    <a:pt x="52174" y="147510"/>
                  </a:lnTo>
                  <a:lnTo>
                    <a:pt x="79435" y="111380"/>
                  </a:lnTo>
                  <a:lnTo>
                    <a:pt x="111380" y="79434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8" y="13711"/>
                  </a:lnTo>
                  <a:lnTo>
                    <a:pt x="275994" y="3511"/>
                  </a:lnTo>
                  <a:lnTo>
                    <a:pt x="323850" y="0"/>
                  </a:lnTo>
                  <a:lnTo>
                    <a:pt x="6179293" y="0"/>
                  </a:lnTo>
                  <a:lnTo>
                    <a:pt x="6227149" y="3511"/>
                  </a:lnTo>
                  <a:lnTo>
                    <a:pt x="6272825" y="13711"/>
                  </a:lnTo>
                  <a:lnTo>
                    <a:pt x="6315820" y="30099"/>
                  </a:lnTo>
                  <a:lnTo>
                    <a:pt x="6355632" y="52174"/>
                  </a:lnTo>
                  <a:lnTo>
                    <a:pt x="6391762" y="79434"/>
                  </a:lnTo>
                  <a:lnTo>
                    <a:pt x="6423708" y="111380"/>
                  </a:lnTo>
                  <a:lnTo>
                    <a:pt x="6450968" y="147510"/>
                  </a:lnTo>
                  <a:lnTo>
                    <a:pt x="6473043" y="187323"/>
                  </a:lnTo>
                  <a:lnTo>
                    <a:pt x="6489431" y="230317"/>
                  </a:lnTo>
                  <a:lnTo>
                    <a:pt x="6499631" y="275993"/>
                  </a:lnTo>
                  <a:lnTo>
                    <a:pt x="6501372" y="299723"/>
                  </a:lnTo>
                  <a:lnTo>
                    <a:pt x="6501372" y="2483472"/>
                  </a:lnTo>
                  <a:lnTo>
                    <a:pt x="6489431" y="2552878"/>
                  </a:lnTo>
                  <a:lnTo>
                    <a:pt x="6473043" y="2595873"/>
                  </a:lnTo>
                  <a:lnTo>
                    <a:pt x="6450968" y="2635686"/>
                  </a:lnTo>
                  <a:lnTo>
                    <a:pt x="6423708" y="2671815"/>
                  </a:lnTo>
                  <a:lnTo>
                    <a:pt x="6391762" y="2703761"/>
                  </a:lnTo>
                  <a:lnTo>
                    <a:pt x="6355632" y="2731021"/>
                  </a:lnTo>
                  <a:lnTo>
                    <a:pt x="6315820" y="2753096"/>
                  </a:lnTo>
                  <a:lnTo>
                    <a:pt x="6272825" y="2769484"/>
                  </a:lnTo>
                  <a:lnTo>
                    <a:pt x="6227149" y="2779684"/>
                  </a:lnTo>
                  <a:lnTo>
                    <a:pt x="6179293" y="2783196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2735" y="4358639"/>
              <a:ext cx="4178807" cy="1569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0F7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5841" y="0"/>
            <a:ext cx="5702156" cy="53906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2375" y="728472"/>
            <a:ext cx="8839199" cy="1371599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9124911" y="2854929"/>
            <a:ext cx="0" cy="6673850"/>
          </a:xfrm>
          <a:custGeom>
            <a:avLst/>
            <a:gdLst/>
            <a:ahLst/>
            <a:cxnLst/>
            <a:rect l="l" t="t" r="r" b="b"/>
            <a:pathLst>
              <a:path w="0" h="6673850">
                <a:moveTo>
                  <a:pt x="0" y="0"/>
                </a:moveTo>
                <a:lnTo>
                  <a:pt x="0" y="6673828"/>
                </a:lnTo>
              </a:path>
            </a:pathLst>
          </a:custGeom>
          <a:ln w="38099">
            <a:solidFill>
              <a:srgbClr val="01183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2813472" y="2854890"/>
            <a:ext cx="3929379" cy="1047115"/>
            <a:chOff x="2813472" y="2854890"/>
            <a:chExt cx="3929379" cy="1047115"/>
          </a:xfrm>
        </p:grpSpPr>
        <p:sp>
          <p:nvSpPr>
            <p:cNvPr id="8" name="object 8" descr=""/>
            <p:cNvSpPr/>
            <p:nvPr/>
          </p:nvSpPr>
          <p:spPr>
            <a:xfrm>
              <a:off x="2813472" y="2854890"/>
              <a:ext cx="3929379" cy="1047115"/>
            </a:xfrm>
            <a:custGeom>
              <a:avLst/>
              <a:gdLst/>
              <a:ahLst/>
              <a:cxnLst/>
              <a:rect l="l" t="t" r="r" b="b"/>
              <a:pathLst>
                <a:path w="3929379" h="1047114">
                  <a:moveTo>
                    <a:pt x="3605989" y="1046719"/>
                  </a:moveTo>
                  <a:lnTo>
                    <a:pt x="323850" y="1046719"/>
                  </a:lnTo>
                  <a:lnTo>
                    <a:pt x="275993" y="1043207"/>
                  </a:lnTo>
                  <a:lnTo>
                    <a:pt x="230317" y="1033007"/>
                  </a:lnTo>
                  <a:lnTo>
                    <a:pt x="187323" y="1016619"/>
                  </a:lnTo>
                  <a:lnTo>
                    <a:pt x="147510" y="994545"/>
                  </a:lnTo>
                  <a:lnTo>
                    <a:pt x="111380" y="967284"/>
                  </a:lnTo>
                  <a:lnTo>
                    <a:pt x="79435" y="935338"/>
                  </a:lnTo>
                  <a:lnTo>
                    <a:pt x="52174" y="899209"/>
                  </a:lnTo>
                  <a:lnTo>
                    <a:pt x="30099" y="859396"/>
                  </a:lnTo>
                  <a:lnTo>
                    <a:pt x="13711" y="816401"/>
                  </a:lnTo>
                  <a:lnTo>
                    <a:pt x="3511" y="770725"/>
                  </a:lnTo>
                  <a:lnTo>
                    <a:pt x="0" y="722869"/>
                  </a:lnTo>
                  <a:lnTo>
                    <a:pt x="0" y="323850"/>
                  </a:lnTo>
                  <a:lnTo>
                    <a:pt x="3511" y="275994"/>
                  </a:lnTo>
                  <a:lnTo>
                    <a:pt x="13711" y="230318"/>
                  </a:lnTo>
                  <a:lnTo>
                    <a:pt x="30099" y="187323"/>
                  </a:lnTo>
                  <a:lnTo>
                    <a:pt x="52174" y="147510"/>
                  </a:lnTo>
                  <a:lnTo>
                    <a:pt x="79435" y="111380"/>
                  </a:lnTo>
                  <a:lnTo>
                    <a:pt x="111380" y="79435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7" y="13711"/>
                  </a:lnTo>
                  <a:lnTo>
                    <a:pt x="275993" y="3511"/>
                  </a:lnTo>
                  <a:lnTo>
                    <a:pt x="323850" y="0"/>
                  </a:lnTo>
                  <a:lnTo>
                    <a:pt x="3605989" y="0"/>
                  </a:lnTo>
                  <a:lnTo>
                    <a:pt x="3653845" y="3511"/>
                  </a:lnTo>
                  <a:lnTo>
                    <a:pt x="3699521" y="13711"/>
                  </a:lnTo>
                  <a:lnTo>
                    <a:pt x="3742516" y="30099"/>
                  </a:lnTo>
                  <a:lnTo>
                    <a:pt x="3782329" y="52174"/>
                  </a:lnTo>
                  <a:lnTo>
                    <a:pt x="3818458" y="79435"/>
                  </a:lnTo>
                  <a:lnTo>
                    <a:pt x="3850404" y="111380"/>
                  </a:lnTo>
                  <a:lnTo>
                    <a:pt x="3877665" y="147510"/>
                  </a:lnTo>
                  <a:lnTo>
                    <a:pt x="3899740" y="187323"/>
                  </a:lnTo>
                  <a:lnTo>
                    <a:pt x="3916128" y="230318"/>
                  </a:lnTo>
                  <a:lnTo>
                    <a:pt x="3926328" y="275994"/>
                  </a:lnTo>
                  <a:lnTo>
                    <a:pt x="3929285" y="316296"/>
                  </a:lnTo>
                  <a:lnTo>
                    <a:pt x="3929285" y="730423"/>
                  </a:lnTo>
                  <a:lnTo>
                    <a:pt x="3926328" y="770725"/>
                  </a:lnTo>
                  <a:lnTo>
                    <a:pt x="3916128" y="816401"/>
                  </a:lnTo>
                  <a:lnTo>
                    <a:pt x="3899740" y="859396"/>
                  </a:lnTo>
                  <a:lnTo>
                    <a:pt x="3877665" y="899209"/>
                  </a:lnTo>
                  <a:lnTo>
                    <a:pt x="3850404" y="935338"/>
                  </a:lnTo>
                  <a:lnTo>
                    <a:pt x="3818458" y="967284"/>
                  </a:lnTo>
                  <a:lnTo>
                    <a:pt x="3782329" y="994545"/>
                  </a:lnTo>
                  <a:lnTo>
                    <a:pt x="3742516" y="1016619"/>
                  </a:lnTo>
                  <a:lnTo>
                    <a:pt x="3699521" y="1033007"/>
                  </a:lnTo>
                  <a:lnTo>
                    <a:pt x="3653845" y="1043207"/>
                  </a:lnTo>
                  <a:lnTo>
                    <a:pt x="3605989" y="1046719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0919" y="3020567"/>
              <a:ext cx="2264663" cy="707135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1785195" y="2854890"/>
            <a:ext cx="3929379" cy="1047115"/>
            <a:chOff x="11785195" y="2854890"/>
            <a:chExt cx="3929379" cy="1047115"/>
          </a:xfrm>
        </p:grpSpPr>
        <p:sp>
          <p:nvSpPr>
            <p:cNvPr id="11" name="object 11" descr=""/>
            <p:cNvSpPr/>
            <p:nvPr/>
          </p:nvSpPr>
          <p:spPr>
            <a:xfrm>
              <a:off x="11785195" y="2854890"/>
              <a:ext cx="3929379" cy="1047115"/>
            </a:xfrm>
            <a:custGeom>
              <a:avLst/>
              <a:gdLst/>
              <a:ahLst/>
              <a:cxnLst/>
              <a:rect l="l" t="t" r="r" b="b"/>
              <a:pathLst>
                <a:path w="3929380" h="1047114">
                  <a:moveTo>
                    <a:pt x="3605990" y="1046719"/>
                  </a:moveTo>
                  <a:lnTo>
                    <a:pt x="323850" y="1046719"/>
                  </a:lnTo>
                  <a:lnTo>
                    <a:pt x="275994" y="1043207"/>
                  </a:lnTo>
                  <a:lnTo>
                    <a:pt x="230318" y="1033007"/>
                  </a:lnTo>
                  <a:lnTo>
                    <a:pt x="187323" y="1016619"/>
                  </a:lnTo>
                  <a:lnTo>
                    <a:pt x="147510" y="994545"/>
                  </a:lnTo>
                  <a:lnTo>
                    <a:pt x="111381" y="967284"/>
                  </a:lnTo>
                  <a:lnTo>
                    <a:pt x="79435" y="935338"/>
                  </a:lnTo>
                  <a:lnTo>
                    <a:pt x="52174" y="899209"/>
                  </a:lnTo>
                  <a:lnTo>
                    <a:pt x="30099" y="859396"/>
                  </a:lnTo>
                  <a:lnTo>
                    <a:pt x="13711" y="816401"/>
                  </a:lnTo>
                  <a:lnTo>
                    <a:pt x="3511" y="770725"/>
                  </a:lnTo>
                  <a:lnTo>
                    <a:pt x="0" y="722869"/>
                  </a:lnTo>
                  <a:lnTo>
                    <a:pt x="0" y="323850"/>
                  </a:lnTo>
                  <a:lnTo>
                    <a:pt x="3511" y="275994"/>
                  </a:lnTo>
                  <a:lnTo>
                    <a:pt x="13711" y="230318"/>
                  </a:lnTo>
                  <a:lnTo>
                    <a:pt x="30099" y="187323"/>
                  </a:lnTo>
                  <a:lnTo>
                    <a:pt x="52174" y="147510"/>
                  </a:lnTo>
                  <a:lnTo>
                    <a:pt x="79435" y="111380"/>
                  </a:lnTo>
                  <a:lnTo>
                    <a:pt x="111381" y="79435"/>
                  </a:lnTo>
                  <a:lnTo>
                    <a:pt x="147510" y="52174"/>
                  </a:lnTo>
                  <a:lnTo>
                    <a:pt x="187323" y="30099"/>
                  </a:lnTo>
                  <a:lnTo>
                    <a:pt x="230318" y="13711"/>
                  </a:lnTo>
                  <a:lnTo>
                    <a:pt x="275994" y="3511"/>
                  </a:lnTo>
                  <a:lnTo>
                    <a:pt x="323850" y="0"/>
                  </a:lnTo>
                  <a:lnTo>
                    <a:pt x="3605990" y="0"/>
                  </a:lnTo>
                  <a:lnTo>
                    <a:pt x="3653846" y="3511"/>
                  </a:lnTo>
                  <a:lnTo>
                    <a:pt x="3699522" y="13711"/>
                  </a:lnTo>
                  <a:lnTo>
                    <a:pt x="3742517" y="30099"/>
                  </a:lnTo>
                  <a:lnTo>
                    <a:pt x="3782330" y="52174"/>
                  </a:lnTo>
                  <a:lnTo>
                    <a:pt x="3818459" y="79435"/>
                  </a:lnTo>
                  <a:lnTo>
                    <a:pt x="3850405" y="111380"/>
                  </a:lnTo>
                  <a:lnTo>
                    <a:pt x="3877666" y="147510"/>
                  </a:lnTo>
                  <a:lnTo>
                    <a:pt x="3899741" y="187323"/>
                  </a:lnTo>
                  <a:lnTo>
                    <a:pt x="3916129" y="230318"/>
                  </a:lnTo>
                  <a:lnTo>
                    <a:pt x="3926329" y="275994"/>
                  </a:lnTo>
                  <a:lnTo>
                    <a:pt x="3929285" y="316282"/>
                  </a:lnTo>
                  <a:lnTo>
                    <a:pt x="3929285" y="730437"/>
                  </a:lnTo>
                  <a:lnTo>
                    <a:pt x="3926329" y="770725"/>
                  </a:lnTo>
                  <a:lnTo>
                    <a:pt x="3916129" y="816401"/>
                  </a:lnTo>
                  <a:lnTo>
                    <a:pt x="3899741" y="859396"/>
                  </a:lnTo>
                  <a:lnTo>
                    <a:pt x="3877666" y="899209"/>
                  </a:lnTo>
                  <a:lnTo>
                    <a:pt x="3850405" y="935338"/>
                  </a:lnTo>
                  <a:lnTo>
                    <a:pt x="3818459" y="967284"/>
                  </a:lnTo>
                  <a:lnTo>
                    <a:pt x="3782330" y="994545"/>
                  </a:lnTo>
                  <a:lnTo>
                    <a:pt x="3742517" y="1016619"/>
                  </a:lnTo>
                  <a:lnTo>
                    <a:pt x="3699522" y="1033007"/>
                  </a:lnTo>
                  <a:lnTo>
                    <a:pt x="3653846" y="1043207"/>
                  </a:lnTo>
                  <a:lnTo>
                    <a:pt x="3605990" y="1046719"/>
                  </a:lnTo>
                  <a:close/>
                </a:path>
              </a:pathLst>
            </a:custGeom>
            <a:solidFill>
              <a:srgbClr val="0118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4231" y="3020567"/>
              <a:ext cx="2502407" cy="707135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3024" y="4876800"/>
            <a:ext cx="133349" cy="133349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310639" y="4672583"/>
            <a:ext cx="6922134" cy="951230"/>
            <a:chOff x="1310639" y="4672583"/>
            <a:chExt cx="6922134" cy="95123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024" y="5276849"/>
              <a:ext cx="133349" cy="13334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639" y="4672583"/>
              <a:ext cx="6922007" cy="950975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0259" y="4979054"/>
            <a:ext cx="133349" cy="13334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0259" y="5379104"/>
            <a:ext cx="133349" cy="13334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00259" y="6179204"/>
            <a:ext cx="133349" cy="133349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10265663" y="4773167"/>
            <a:ext cx="6498590" cy="2155190"/>
            <a:chOff x="10265663" y="4773167"/>
            <a:chExt cx="6498590" cy="2155190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0259" y="6579254"/>
              <a:ext cx="133349" cy="13334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5663" y="4773167"/>
              <a:ext cx="6498335" cy="2154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0191" y="4829238"/>
            <a:ext cx="242760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204">
                <a:solidFill>
                  <a:srgbClr val="F0F7F6"/>
                </a:solidFill>
              </a:rPr>
              <a:t>VIEWNEXT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9302" y="1742955"/>
            <a:ext cx="2438399" cy="24383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2501" y="2741343"/>
            <a:ext cx="2981324" cy="29813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88322" y="1712155"/>
            <a:ext cx="2466974" cy="24669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80175" y="591312"/>
            <a:ext cx="6355079" cy="147827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294565" y="4391401"/>
            <a:ext cx="4577080" cy="316484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L="12065" marR="5080" indent="28575">
              <a:lnSpc>
                <a:spcPct val="97400"/>
              </a:lnSpc>
              <a:spcBef>
                <a:spcPts val="200"/>
              </a:spcBef>
            </a:pPr>
            <a:r>
              <a:rPr dirty="0" sz="3200" spc="-135">
                <a:solidFill>
                  <a:srgbClr val="F12100"/>
                </a:solidFill>
                <a:latin typeface="Tahoma"/>
                <a:cs typeface="Tahoma"/>
              </a:rPr>
              <a:t>InTeligenCia</a:t>
            </a:r>
            <a:r>
              <a:rPr dirty="0" sz="3200" spc="-380">
                <a:solidFill>
                  <a:srgbClr val="F12100"/>
                </a:solidFill>
                <a:latin typeface="Tahoma"/>
                <a:cs typeface="Tahoma"/>
              </a:rPr>
              <a:t> </a:t>
            </a:r>
            <a:r>
              <a:rPr dirty="0" sz="3200" spc="-25">
                <a:solidFill>
                  <a:srgbClr val="F12100"/>
                </a:solidFill>
                <a:latin typeface="Tahoma"/>
                <a:cs typeface="Tahoma"/>
              </a:rPr>
              <a:t>ARTifiCial: </a:t>
            </a:r>
            <a:r>
              <a:rPr dirty="0" sz="2550" spc="55">
                <a:solidFill>
                  <a:srgbClr val="F0F7F6"/>
                </a:solidFill>
                <a:latin typeface="Lucida Sans Unicode"/>
                <a:cs typeface="Lucida Sans Unicode"/>
              </a:rPr>
              <a:t>Implementación</a:t>
            </a:r>
            <a:r>
              <a:rPr dirty="0" sz="2550" spc="-16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05">
                <a:solidFill>
                  <a:srgbClr val="F0F7F6"/>
                </a:solidFill>
                <a:latin typeface="Lucida Sans Unicode"/>
                <a:cs typeface="Lucida Sans Unicode"/>
              </a:rPr>
              <a:t>de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soluciones</a:t>
            </a:r>
            <a:r>
              <a:rPr dirty="0" sz="2550" spc="-17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30">
                <a:solidFill>
                  <a:srgbClr val="F0F7F6"/>
                </a:solidFill>
                <a:latin typeface="Lucida Sans Unicode"/>
                <a:cs typeface="Lucida Sans Unicode"/>
              </a:rPr>
              <a:t>de</a:t>
            </a:r>
            <a:r>
              <a:rPr dirty="0" sz="2550" spc="-17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95">
                <a:solidFill>
                  <a:srgbClr val="F0F7F6"/>
                </a:solidFill>
                <a:latin typeface="Lucida Sans Unicode"/>
                <a:cs typeface="Lucida Sans Unicode"/>
              </a:rPr>
              <a:t>IA</a:t>
            </a:r>
            <a:r>
              <a:rPr dirty="0" sz="2550" spc="-17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55">
                <a:solidFill>
                  <a:srgbClr val="F0F7F6"/>
                </a:solidFill>
                <a:latin typeface="Lucida Sans Unicode"/>
                <a:cs typeface="Lucida Sans Unicode"/>
              </a:rPr>
              <a:t>generativa </a:t>
            </a:r>
            <a:r>
              <a:rPr dirty="0" sz="2550" spc="135">
                <a:solidFill>
                  <a:srgbClr val="F0F7F6"/>
                </a:solidFill>
                <a:latin typeface="Lucida Sans Unicode"/>
                <a:cs typeface="Lucida Sans Unicode"/>
              </a:rPr>
              <a:t>para</a:t>
            </a:r>
            <a:r>
              <a:rPr dirty="0" sz="2550" spc="-13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mejorar</a:t>
            </a:r>
            <a:r>
              <a:rPr dirty="0" sz="2550" spc="-12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80">
                <a:solidFill>
                  <a:srgbClr val="F0F7F6"/>
                </a:solidFill>
                <a:latin typeface="Lucida Sans Unicode"/>
                <a:cs typeface="Lucida Sans Unicode"/>
              </a:rPr>
              <a:t>la</a:t>
            </a:r>
            <a:r>
              <a:rPr dirty="0" sz="2550" spc="-12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0">
                <a:solidFill>
                  <a:srgbClr val="F0F7F6"/>
                </a:solidFill>
                <a:latin typeface="Lucida Sans Unicode"/>
                <a:cs typeface="Lucida Sans Unicode"/>
              </a:rPr>
              <a:t>innovación,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personalización</a:t>
            </a:r>
            <a:r>
              <a:rPr dirty="0" sz="2550" spc="-15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30">
                <a:solidFill>
                  <a:srgbClr val="F0F7F6"/>
                </a:solidFill>
                <a:latin typeface="Lucida Sans Unicode"/>
                <a:cs typeface="Lucida Sans Unicode"/>
              </a:rPr>
              <a:t>de</a:t>
            </a:r>
            <a:r>
              <a:rPr dirty="0" sz="2550" spc="-15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0">
                <a:solidFill>
                  <a:srgbClr val="F0F7F6"/>
                </a:solidFill>
                <a:latin typeface="Lucida Sans Unicode"/>
                <a:cs typeface="Lucida Sans Unicode"/>
              </a:rPr>
              <a:t>servicios,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eficiencia</a:t>
            </a:r>
            <a:r>
              <a:rPr dirty="0" sz="2550" spc="-12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85">
                <a:solidFill>
                  <a:srgbClr val="F0F7F6"/>
                </a:solidFill>
                <a:latin typeface="Lucida Sans Unicode"/>
                <a:cs typeface="Lucida Sans Unicode"/>
              </a:rPr>
              <a:t>en</a:t>
            </a:r>
            <a:r>
              <a:rPr dirty="0" sz="2550" spc="-12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el</a:t>
            </a:r>
            <a:r>
              <a:rPr dirty="0" sz="2550" spc="-12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desarrollo</a:t>
            </a:r>
            <a:r>
              <a:rPr dirty="0" sz="2550" spc="-12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05">
                <a:solidFill>
                  <a:srgbClr val="F0F7F6"/>
                </a:solidFill>
                <a:latin typeface="Lucida Sans Unicode"/>
                <a:cs typeface="Lucida Sans Unicode"/>
              </a:rPr>
              <a:t>de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productos</a:t>
            </a:r>
            <a:r>
              <a:rPr dirty="0" sz="2550" spc="-114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20">
                <a:solidFill>
                  <a:srgbClr val="F0F7F6"/>
                </a:solidFill>
                <a:latin typeface="Lucida Sans Unicode"/>
                <a:cs typeface="Lucida Sans Unicode"/>
              </a:rPr>
              <a:t>y</a:t>
            </a:r>
            <a:r>
              <a:rPr dirty="0" sz="2550" spc="-11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30">
                <a:solidFill>
                  <a:srgbClr val="F0F7F6"/>
                </a:solidFill>
                <a:latin typeface="Lucida Sans Unicode"/>
                <a:cs typeface="Lucida Sans Unicode"/>
              </a:rPr>
              <a:t>toma</a:t>
            </a:r>
            <a:r>
              <a:rPr dirty="0" sz="2550" spc="-11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05">
                <a:solidFill>
                  <a:srgbClr val="F0F7F6"/>
                </a:solidFill>
                <a:latin typeface="Lucida Sans Unicode"/>
                <a:cs typeface="Lucida Sans Unicode"/>
              </a:rPr>
              <a:t>de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decisiones</a:t>
            </a:r>
            <a:r>
              <a:rPr dirty="0" sz="2550" spc="-12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70">
                <a:solidFill>
                  <a:srgbClr val="F0F7F6"/>
                </a:solidFill>
                <a:latin typeface="Lucida Sans Unicode"/>
                <a:cs typeface="Lucida Sans Unicode"/>
              </a:rPr>
              <a:t>basada</a:t>
            </a:r>
            <a:r>
              <a:rPr dirty="0" sz="2550" spc="-12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85">
                <a:solidFill>
                  <a:srgbClr val="F0F7F6"/>
                </a:solidFill>
                <a:latin typeface="Lucida Sans Unicode"/>
                <a:cs typeface="Lucida Sans Unicode"/>
              </a:rPr>
              <a:t>en</a:t>
            </a:r>
            <a:r>
              <a:rPr dirty="0" sz="2550" spc="-12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50">
                <a:solidFill>
                  <a:srgbClr val="F0F7F6"/>
                </a:solidFill>
                <a:latin typeface="Lucida Sans Unicode"/>
                <a:cs typeface="Lucida Sans Unicode"/>
              </a:rPr>
              <a:t>datos</a:t>
            </a:r>
            <a:endParaRPr sz="255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22269" y="4391401"/>
            <a:ext cx="5197475" cy="354584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 marL="64135" marR="56515" indent="-71755">
              <a:lnSpc>
                <a:spcPct val="97200"/>
              </a:lnSpc>
              <a:spcBef>
                <a:spcPts val="204"/>
              </a:spcBef>
            </a:pPr>
            <a:r>
              <a:rPr dirty="0" sz="3200" spc="-45">
                <a:solidFill>
                  <a:srgbClr val="F12100"/>
                </a:solidFill>
                <a:latin typeface="Tahoma"/>
                <a:cs typeface="Tahoma"/>
              </a:rPr>
              <a:t>DeSaRR0ll0</a:t>
            </a:r>
            <a:r>
              <a:rPr dirty="0" sz="3200" spc="-450">
                <a:solidFill>
                  <a:srgbClr val="F12100"/>
                </a:solidFill>
                <a:latin typeface="Tahoma"/>
                <a:cs typeface="Tahoma"/>
              </a:rPr>
              <a:t> </a:t>
            </a:r>
            <a:r>
              <a:rPr dirty="0" sz="3200" spc="-100">
                <a:solidFill>
                  <a:srgbClr val="F12100"/>
                </a:solidFill>
                <a:latin typeface="Tahoma"/>
                <a:cs typeface="Tahoma"/>
              </a:rPr>
              <a:t>de</a:t>
            </a:r>
            <a:r>
              <a:rPr dirty="0" sz="3200" spc="-450">
                <a:solidFill>
                  <a:srgbClr val="F12100"/>
                </a:solidFill>
                <a:latin typeface="Tahoma"/>
                <a:cs typeface="Tahoma"/>
              </a:rPr>
              <a:t> </a:t>
            </a:r>
            <a:r>
              <a:rPr dirty="0" sz="3200" spc="-40">
                <a:solidFill>
                  <a:srgbClr val="F12100"/>
                </a:solidFill>
                <a:latin typeface="Tahoma"/>
                <a:cs typeface="Tahoma"/>
              </a:rPr>
              <a:t>APliCaCi0neS: </a:t>
            </a:r>
            <a:r>
              <a:rPr dirty="0" sz="2550" spc="90">
                <a:solidFill>
                  <a:srgbClr val="F0F7F6"/>
                </a:solidFill>
                <a:latin typeface="Lucida Sans Unicode"/>
                <a:cs typeface="Lucida Sans Unicode"/>
              </a:rPr>
              <a:t>Más</a:t>
            </a:r>
            <a:r>
              <a:rPr dirty="0" sz="2550" spc="-21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30">
                <a:solidFill>
                  <a:srgbClr val="F0F7F6"/>
                </a:solidFill>
                <a:latin typeface="Lucida Sans Unicode"/>
                <a:cs typeface="Lucida Sans Unicode"/>
              </a:rPr>
              <a:t>de</a:t>
            </a:r>
            <a:r>
              <a:rPr dirty="0" sz="2550" spc="-21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260">
                <a:solidFill>
                  <a:srgbClr val="F0F7F6"/>
                </a:solidFill>
                <a:latin typeface="Lucida Sans Unicode"/>
                <a:cs typeface="Lucida Sans Unicode"/>
              </a:rPr>
              <a:t>1.500</a:t>
            </a:r>
            <a:r>
              <a:rPr dirty="0" sz="2550" spc="-21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0">
                <a:solidFill>
                  <a:srgbClr val="F0F7F6"/>
                </a:solidFill>
                <a:latin typeface="Lucida Sans Unicode"/>
                <a:cs typeface="Lucida Sans Unicode"/>
              </a:rPr>
              <a:t>profesionales </a:t>
            </a:r>
            <a:r>
              <a:rPr dirty="0" sz="2550" spc="85">
                <a:solidFill>
                  <a:srgbClr val="F0F7F6"/>
                </a:solidFill>
                <a:latin typeface="Lucida Sans Unicode"/>
                <a:cs typeface="Lucida Sans Unicode"/>
              </a:rPr>
              <a:t>dedicados</a:t>
            </a:r>
            <a:r>
              <a:rPr dirty="0" sz="2550" spc="-20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80">
                <a:solidFill>
                  <a:srgbClr val="F0F7F6"/>
                </a:solidFill>
                <a:latin typeface="Lucida Sans Unicode"/>
                <a:cs typeface="Lucida Sans Unicode"/>
              </a:rPr>
              <a:t>al</a:t>
            </a:r>
            <a:r>
              <a:rPr dirty="0" sz="2550" spc="-19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5">
                <a:solidFill>
                  <a:srgbClr val="F0F7F6"/>
                </a:solidFill>
                <a:latin typeface="Lucida Sans Unicode"/>
                <a:cs typeface="Lucida Sans Unicode"/>
              </a:rPr>
              <a:t>mantenimiento</a:t>
            </a:r>
            <a:r>
              <a:rPr dirty="0" sz="2550" spc="-20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70">
                <a:solidFill>
                  <a:srgbClr val="F0F7F6"/>
                </a:solidFill>
                <a:latin typeface="Lucida Sans Unicode"/>
                <a:cs typeface="Lucida Sans Unicode"/>
              </a:rPr>
              <a:t>y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desarrollo</a:t>
            </a:r>
            <a:r>
              <a:rPr dirty="0" sz="2550" spc="-21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30">
                <a:solidFill>
                  <a:srgbClr val="F0F7F6"/>
                </a:solidFill>
                <a:latin typeface="Lucida Sans Unicode"/>
                <a:cs typeface="Lucida Sans Unicode"/>
              </a:rPr>
              <a:t>de</a:t>
            </a:r>
            <a:r>
              <a:rPr dirty="0" sz="2550" spc="-21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50">
                <a:solidFill>
                  <a:srgbClr val="F0F7F6"/>
                </a:solidFill>
                <a:latin typeface="Lucida Sans Unicode"/>
                <a:cs typeface="Lucida Sans Unicode"/>
              </a:rPr>
              <a:t>aplicaciones </a:t>
            </a:r>
            <a:r>
              <a:rPr dirty="0" sz="2550" spc="-50">
                <a:solidFill>
                  <a:srgbClr val="F0F7F6"/>
                </a:solidFill>
                <a:latin typeface="Lucida Sans Unicode"/>
                <a:cs typeface="Lucida Sans Unicode"/>
              </a:rPr>
              <a:t>utilizando</a:t>
            </a:r>
            <a:r>
              <a:rPr dirty="0" sz="2550" spc="4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tecnologías</a:t>
            </a:r>
            <a:r>
              <a:rPr dirty="0" sz="2550" spc="4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20">
                <a:solidFill>
                  <a:srgbClr val="F0F7F6"/>
                </a:solidFill>
                <a:latin typeface="Lucida Sans Unicode"/>
                <a:cs typeface="Lucida Sans Unicode"/>
              </a:rPr>
              <a:t>como </a:t>
            </a:r>
            <a:r>
              <a:rPr dirty="0" sz="2550" spc="165">
                <a:solidFill>
                  <a:srgbClr val="F0F7F6"/>
                </a:solidFill>
                <a:latin typeface="Lucida Sans Unicode"/>
                <a:cs typeface="Lucida Sans Unicode"/>
              </a:rPr>
              <a:t>Java,</a:t>
            </a:r>
            <a:r>
              <a:rPr dirty="0" sz="2550" spc="-19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240">
                <a:solidFill>
                  <a:srgbClr val="F0F7F6"/>
                </a:solidFill>
                <a:latin typeface="Lucida Sans Unicode"/>
                <a:cs typeface="Lucida Sans Unicode"/>
              </a:rPr>
              <a:t>.NET,</a:t>
            </a:r>
            <a:r>
              <a:rPr dirty="0" sz="2550" spc="-19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65">
                <a:solidFill>
                  <a:srgbClr val="F0F7F6"/>
                </a:solidFill>
                <a:latin typeface="Lucida Sans Unicode"/>
                <a:cs typeface="Lucida Sans Unicode"/>
              </a:rPr>
              <a:t>COBOL,</a:t>
            </a:r>
            <a:r>
              <a:rPr dirty="0" sz="2550" spc="-19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SAP</a:t>
            </a:r>
            <a:r>
              <a:rPr dirty="0" sz="2550" spc="-19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20">
                <a:solidFill>
                  <a:srgbClr val="F0F7F6"/>
                </a:solidFill>
                <a:latin typeface="Lucida Sans Unicode"/>
                <a:cs typeface="Lucida Sans Unicode"/>
              </a:rPr>
              <a:t>y</a:t>
            </a:r>
            <a:r>
              <a:rPr dirty="0" sz="2550" spc="-19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ABAP</a:t>
            </a:r>
            <a:r>
              <a:rPr dirty="0" sz="2550" spc="-19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14">
                <a:solidFill>
                  <a:srgbClr val="F0F7F6"/>
                </a:solidFill>
                <a:latin typeface="Lucida Sans Unicode"/>
                <a:cs typeface="Lucida Sans Unicode"/>
              </a:rPr>
              <a:t>IV,</a:t>
            </a:r>
            <a:endParaRPr sz="2550">
              <a:latin typeface="Lucida Sans Unicode"/>
              <a:cs typeface="Lucida Sans Unicode"/>
            </a:endParaRPr>
          </a:p>
          <a:p>
            <a:pPr algn="ctr" marL="12065" marR="5080">
              <a:lnSpc>
                <a:spcPts val="3000"/>
              </a:lnSpc>
              <a:spcBef>
                <a:spcPts val="90"/>
              </a:spcBef>
            </a:pP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ofreciendo</a:t>
            </a:r>
            <a:r>
              <a:rPr dirty="0" sz="2550" spc="-10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servicios</a:t>
            </a:r>
            <a:r>
              <a:rPr dirty="0" sz="2550" spc="-10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60">
                <a:solidFill>
                  <a:srgbClr val="F0F7F6"/>
                </a:solidFill>
                <a:latin typeface="Lucida Sans Unicode"/>
                <a:cs typeface="Lucida Sans Unicode"/>
              </a:rPr>
              <a:t>en </a:t>
            </a:r>
            <a:r>
              <a:rPr dirty="0" sz="2550" spc="80">
                <a:solidFill>
                  <a:srgbClr val="F0F7F6"/>
                </a:solidFill>
                <a:latin typeface="Lucida Sans Unicode"/>
                <a:cs typeface="Lucida Sans Unicode"/>
              </a:rPr>
              <a:t>modalidades</a:t>
            </a:r>
            <a:r>
              <a:rPr dirty="0" sz="2550" spc="-18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40">
                <a:solidFill>
                  <a:srgbClr val="F0F7F6"/>
                </a:solidFill>
                <a:latin typeface="Lucida Sans Unicode"/>
                <a:cs typeface="Lucida Sans Unicode"/>
              </a:rPr>
              <a:t>On-</a:t>
            </a:r>
            <a:r>
              <a:rPr dirty="0" sz="2550" spc="-90">
                <a:solidFill>
                  <a:srgbClr val="F0F7F6"/>
                </a:solidFill>
                <a:latin typeface="Lucida Sans Unicode"/>
                <a:cs typeface="Lucida Sans Unicode"/>
              </a:rPr>
              <a:t>site,</a:t>
            </a:r>
            <a:r>
              <a:rPr dirty="0" sz="2550" spc="-18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0">
                <a:solidFill>
                  <a:srgbClr val="F0F7F6"/>
                </a:solidFill>
                <a:latin typeface="Lucida Sans Unicode"/>
                <a:cs typeface="Lucida Sans Unicode"/>
              </a:rPr>
              <a:t>Nearshore </a:t>
            </a:r>
            <a:r>
              <a:rPr dirty="0" sz="2550" spc="120">
                <a:solidFill>
                  <a:srgbClr val="F0F7F6"/>
                </a:solidFill>
                <a:latin typeface="Lucida Sans Unicode"/>
                <a:cs typeface="Lucida Sans Unicode"/>
              </a:rPr>
              <a:t>y</a:t>
            </a:r>
            <a:r>
              <a:rPr dirty="0" sz="2550" spc="-22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0">
                <a:solidFill>
                  <a:srgbClr val="F0F7F6"/>
                </a:solidFill>
                <a:latin typeface="Lucida Sans Unicode"/>
                <a:cs typeface="Lucida Sans Unicode"/>
              </a:rPr>
              <a:t>Offshore</a:t>
            </a:r>
            <a:endParaRPr sz="255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763501" y="5891546"/>
            <a:ext cx="4759325" cy="3136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1550">
              <a:lnSpc>
                <a:spcPts val="3629"/>
              </a:lnSpc>
              <a:spcBef>
                <a:spcPts val="100"/>
              </a:spcBef>
            </a:pPr>
            <a:r>
              <a:rPr dirty="0" sz="3200" spc="-140">
                <a:solidFill>
                  <a:srgbClr val="F12100"/>
                </a:solidFill>
                <a:latin typeface="Tahoma"/>
                <a:cs typeface="Tahoma"/>
              </a:rPr>
              <a:t>CibeRSegURidad</a:t>
            </a:r>
            <a:r>
              <a:rPr dirty="0" sz="3200" spc="-140">
                <a:solidFill>
                  <a:srgbClr val="F0F7F6"/>
                </a:solidFill>
                <a:latin typeface="Tahoma"/>
                <a:cs typeface="Tahoma"/>
              </a:rPr>
              <a:t>:</a:t>
            </a:r>
            <a:endParaRPr sz="3200">
              <a:latin typeface="Tahoma"/>
              <a:cs typeface="Tahoma"/>
            </a:endParaRPr>
          </a:p>
          <a:p>
            <a:pPr algn="ctr">
              <a:lnSpc>
                <a:spcPts val="2820"/>
              </a:lnSpc>
            </a:pPr>
            <a:r>
              <a:rPr dirty="0" sz="2550" spc="-55">
                <a:solidFill>
                  <a:srgbClr val="F0F7F6"/>
                </a:solidFill>
                <a:latin typeface="Lucida Sans Unicode"/>
                <a:cs typeface="Lucida Sans Unicode"/>
              </a:rPr>
              <a:t>Refuerzo</a:t>
            </a:r>
            <a:r>
              <a:rPr dirty="0" sz="2550" spc="-16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del</a:t>
            </a:r>
            <a:r>
              <a:rPr dirty="0" sz="2550" spc="-16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60">
                <a:solidFill>
                  <a:srgbClr val="F0F7F6"/>
                </a:solidFill>
                <a:latin typeface="Lucida Sans Unicode"/>
                <a:cs typeface="Lucida Sans Unicode"/>
              </a:rPr>
              <a:t>compromiso</a:t>
            </a:r>
            <a:r>
              <a:rPr dirty="0" sz="2550" spc="-16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75">
                <a:solidFill>
                  <a:srgbClr val="F0F7F6"/>
                </a:solidFill>
                <a:latin typeface="Lucida Sans Unicode"/>
                <a:cs typeface="Lucida Sans Unicode"/>
              </a:rPr>
              <a:t>con</a:t>
            </a:r>
            <a:endParaRPr sz="2550">
              <a:latin typeface="Lucida Sans Unicode"/>
              <a:cs typeface="Lucida Sans Unicode"/>
            </a:endParaRPr>
          </a:p>
          <a:p>
            <a:pPr algn="ctr" marL="327025" marR="319405">
              <a:lnSpc>
                <a:spcPts val="3000"/>
              </a:lnSpc>
              <a:spcBef>
                <a:spcPts val="120"/>
              </a:spcBef>
            </a:pPr>
            <a:r>
              <a:rPr dirty="0" sz="2550" spc="80">
                <a:solidFill>
                  <a:srgbClr val="F0F7F6"/>
                </a:solidFill>
                <a:latin typeface="Lucida Sans Unicode"/>
                <a:cs typeface="Lucida Sans Unicode"/>
              </a:rPr>
              <a:t>la</a:t>
            </a:r>
            <a:r>
              <a:rPr dirty="0" sz="2550" spc="-204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5">
                <a:solidFill>
                  <a:srgbClr val="F0F7F6"/>
                </a:solidFill>
                <a:latin typeface="Lucida Sans Unicode"/>
                <a:cs typeface="Lucida Sans Unicode"/>
              </a:rPr>
              <a:t>seguridad</a:t>
            </a:r>
            <a:r>
              <a:rPr dirty="0" sz="2550" spc="-204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0">
                <a:solidFill>
                  <a:srgbClr val="F0F7F6"/>
                </a:solidFill>
                <a:latin typeface="Lucida Sans Unicode"/>
                <a:cs typeface="Lucida Sans Unicode"/>
              </a:rPr>
              <a:t>informática,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obteniendo</a:t>
            </a:r>
            <a:r>
              <a:rPr dirty="0" sz="2550" spc="-5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80">
                <a:solidFill>
                  <a:srgbClr val="F0F7F6"/>
                </a:solidFill>
                <a:latin typeface="Lucida Sans Unicode"/>
                <a:cs typeface="Lucida Sans Unicode"/>
              </a:rPr>
              <a:t>la</a:t>
            </a:r>
            <a:r>
              <a:rPr dirty="0" sz="2550" spc="-5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0">
                <a:solidFill>
                  <a:srgbClr val="F0F7F6"/>
                </a:solidFill>
                <a:latin typeface="Lucida Sans Unicode"/>
                <a:cs typeface="Lucida Sans Unicode"/>
              </a:rPr>
              <a:t>calificación </a:t>
            </a:r>
            <a:r>
              <a:rPr dirty="0" sz="2550" spc="-114">
                <a:solidFill>
                  <a:srgbClr val="F0F7F6"/>
                </a:solidFill>
                <a:latin typeface="Lucida Sans Unicode"/>
                <a:cs typeface="Lucida Sans Unicode"/>
              </a:rPr>
              <a:t>PINAKES,</a:t>
            </a:r>
            <a:r>
              <a:rPr dirty="0" sz="2550" spc="-13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85">
                <a:solidFill>
                  <a:srgbClr val="F0F7F6"/>
                </a:solidFill>
                <a:latin typeface="Lucida Sans Unicode"/>
                <a:cs typeface="Lucida Sans Unicode"/>
              </a:rPr>
              <a:t>que</a:t>
            </a:r>
            <a:r>
              <a:rPr dirty="0" sz="2550" spc="-12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0F7F6"/>
                </a:solidFill>
                <a:latin typeface="Lucida Sans Unicode"/>
                <a:cs typeface="Lucida Sans Unicode"/>
              </a:rPr>
              <a:t>certifica</a:t>
            </a:r>
            <a:r>
              <a:rPr dirty="0" sz="2550" spc="-12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55">
                <a:solidFill>
                  <a:srgbClr val="F0F7F6"/>
                </a:solidFill>
                <a:latin typeface="Lucida Sans Unicode"/>
                <a:cs typeface="Lucida Sans Unicode"/>
              </a:rPr>
              <a:t>la </a:t>
            </a:r>
            <a:r>
              <a:rPr dirty="0" sz="2550" spc="45">
                <a:solidFill>
                  <a:srgbClr val="F0F7F6"/>
                </a:solidFill>
                <a:latin typeface="Lucida Sans Unicode"/>
                <a:cs typeface="Lucida Sans Unicode"/>
              </a:rPr>
              <a:t>seguridad</a:t>
            </a:r>
            <a:r>
              <a:rPr dirty="0" sz="2550" spc="-204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30">
                <a:solidFill>
                  <a:srgbClr val="F0F7F6"/>
                </a:solidFill>
                <a:latin typeface="Lucida Sans Unicode"/>
                <a:cs typeface="Lucida Sans Unicode"/>
              </a:rPr>
              <a:t>de</a:t>
            </a:r>
            <a:r>
              <a:rPr dirty="0" sz="2550" spc="-204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35">
                <a:solidFill>
                  <a:srgbClr val="F0F7F6"/>
                </a:solidFill>
                <a:latin typeface="Lucida Sans Unicode"/>
                <a:cs typeface="Lucida Sans Unicode"/>
              </a:rPr>
              <a:t>los</a:t>
            </a:r>
            <a:r>
              <a:rPr dirty="0" sz="2550" spc="-204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0">
                <a:solidFill>
                  <a:srgbClr val="F0F7F6"/>
                </a:solidFill>
                <a:latin typeface="Lucida Sans Unicode"/>
                <a:cs typeface="Lucida Sans Unicode"/>
              </a:rPr>
              <a:t>servicios </a:t>
            </a:r>
            <a:r>
              <a:rPr dirty="0" sz="2550" spc="45">
                <a:solidFill>
                  <a:srgbClr val="F0F7F6"/>
                </a:solidFill>
                <a:latin typeface="Lucida Sans Unicode"/>
                <a:cs typeface="Lucida Sans Unicode"/>
              </a:rPr>
              <a:t>prestados</a:t>
            </a:r>
            <a:r>
              <a:rPr dirty="0" sz="2550" spc="-204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320">
                <a:solidFill>
                  <a:srgbClr val="F0F7F6"/>
                </a:solidFill>
                <a:latin typeface="Lucida Sans Unicode"/>
                <a:cs typeface="Lucida Sans Unicode"/>
              </a:rPr>
              <a:t>a</a:t>
            </a:r>
            <a:r>
              <a:rPr dirty="0" sz="2550" spc="-204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5">
                <a:solidFill>
                  <a:srgbClr val="F0F7F6"/>
                </a:solidFill>
                <a:latin typeface="Lucida Sans Unicode"/>
                <a:cs typeface="Lucida Sans Unicode"/>
              </a:rPr>
              <a:t>entidades </a:t>
            </a:r>
            <a:r>
              <a:rPr dirty="0" sz="2550" spc="-10">
                <a:solidFill>
                  <a:srgbClr val="F0F7F6"/>
                </a:solidFill>
                <a:latin typeface="Lucida Sans Unicode"/>
                <a:cs typeface="Lucida Sans Unicode"/>
              </a:rPr>
              <a:t>financieras</a:t>
            </a:r>
            <a:endParaRPr sz="2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28088" y="5204477"/>
            <a:ext cx="5459910" cy="508252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28700"/>
            <a:ext cx="7292113" cy="192578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1341499"/>
            <a:ext cx="10178415" cy="8945880"/>
            <a:chOff x="0" y="1341499"/>
            <a:chExt cx="10178415" cy="894588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8883"/>
              <a:ext cx="10169073" cy="497811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341499"/>
              <a:ext cx="10178409" cy="7951734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1048" y="4419312"/>
            <a:ext cx="495299" cy="10763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79939" y="2940347"/>
            <a:ext cx="495299" cy="10763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03079" y="1505711"/>
            <a:ext cx="7885175" cy="123443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29119" y="3117502"/>
            <a:ext cx="4553585" cy="492759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125" b="1" i="1">
                <a:solidFill>
                  <a:srgbClr val="F0F7F6"/>
                </a:solidFill>
                <a:latin typeface="Arial"/>
                <a:cs typeface="Arial"/>
              </a:rPr>
              <a:t>Centros</a:t>
            </a:r>
            <a:r>
              <a:rPr dirty="0" sz="3050" spc="-135" b="1" i="1">
                <a:solidFill>
                  <a:srgbClr val="F0F7F6"/>
                </a:solidFill>
                <a:latin typeface="Arial"/>
                <a:cs typeface="Arial"/>
              </a:rPr>
              <a:t> </a:t>
            </a:r>
            <a:r>
              <a:rPr dirty="0" sz="3050" spc="190" b="1" i="1">
                <a:solidFill>
                  <a:srgbClr val="F0F7F6"/>
                </a:solidFill>
                <a:latin typeface="Arial"/>
                <a:cs typeface="Arial"/>
              </a:rPr>
              <a:t>de</a:t>
            </a:r>
            <a:r>
              <a:rPr dirty="0" sz="3050" spc="-135" b="1" i="1">
                <a:solidFill>
                  <a:srgbClr val="F0F7F6"/>
                </a:solidFill>
                <a:latin typeface="Arial"/>
                <a:cs typeface="Arial"/>
              </a:rPr>
              <a:t> </a:t>
            </a:r>
            <a:r>
              <a:rPr dirty="0" sz="3050" spc="135" b="1" i="1">
                <a:solidFill>
                  <a:srgbClr val="F0F7F6"/>
                </a:solidFill>
                <a:latin typeface="Arial"/>
                <a:cs typeface="Arial"/>
              </a:rPr>
              <a:t>innovación</a:t>
            </a:r>
            <a:endParaRPr sz="30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783330" y="4676220"/>
            <a:ext cx="1680845" cy="4927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100" b="1" i="1">
                <a:solidFill>
                  <a:srgbClr val="F0F7F6"/>
                </a:solidFill>
                <a:latin typeface="Arial"/>
                <a:cs typeface="Arial"/>
              </a:rPr>
              <a:t>Oficinas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7764" y="3352256"/>
            <a:ext cx="323849" cy="70484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96893" y="1991591"/>
            <a:ext cx="323849" cy="704849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2964197" y="3961072"/>
            <a:ext cx="553085" cy="1412875"/>
            <a:chOff x="2964197" y="3961072"/>
            <a:chExt cx="553085" cy="141287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4197" y="4668549"/>
              <a:ext cx="323849" cy="70484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3252" y="3961072"/>
              <a:ext cx="323849" cy="704849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0246" y="2771833"/>
            <a:ext cx="323849" cy="70484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0360" y="3584781"/>
            <a:ext cx="323849" cy="70484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60498" y="6772133"/>
            <a:ext cx="323849" cy="70484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11407" y="6925134"/>
            <a:ext cx="323849" cy="704849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61285" y="6641724"/>
            <a:ext cx="323849" cy="70484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43758" y="3352256"/>
            <a:ext cx="323849" cy="70484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70967" y="5143500"/>
            <a:ext cx="323849" cy="704849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4400865" y="4203498"/>
            <a:ext cx="487680" cy="793750"/>
            <a:chOff x="4400865" y="4203498"/>
            <a:chExt cx="487680" cy="793750"/>
          </a:xfrm>
        </p:grpSpPr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0865" y="4203498"/>
              <a:ext cx="323849" cy="70484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4469" y="4292258"/>
              <a:ext cx="323849" cy="704849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12219982" y="7919599"/>
            <a:ext cx="5645150" cy="4927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050" spc="114" b="1" i="1">
                <a:solidFill>
                  <a:srgbClr val="F0F7F6"/>
                </a:solidFill>
                <a:latin typeface="Arial"/>
                <a:cs typeface="Arial"/>
              </a:rPr>
              <a:t>¡Y</a:t>
            </a:r>
            <a:r>
              <a:rPr dirty="0" sz="3050" spc="-140" b="1" i="1">
                <a:solidFill>
                  <a:srgbClr val="F0F7F6"/>
                </a:solidFill>
                <a:latin typeface="Arial"/>
                <a:cs typeface="Arial"/>
              </a:rPr>
              <a:t> </a:t>
            </a:r>
            <a:r>
              <a:rPr dirty="0" sz="3050" spc="290" b="1" i="1">
                <a:solidFill>
                  <a:srgbClr val="F0F7F6"/>
                </a:solidFill>
                <a:latin typeface="Arial"/>
                <a:cs typeface="Arial"/>
              </a:rPr>
              <a:t>más</a:t>
            </a:r>
            <a:r>
              <a:rPr dirty="0" sz="3050" spc="-135" b="1" i="1">
                <a:solidFill>
                  <a:srgbClr val="F0F7F6"/>
                </a:solidFill>
                <a:latin typeface="Arial"/>
                <a:cs typeface="Arial"/>
              </a:rPr>
              <a:t> </a:t>
            </a:r>
            <a:r>
              <a:rPr dirty="0" sz="3050" spc="190" b="1" i="1">
                <a:solidFill>
                  <a:srgbClr val="F0F7F6"/>
                </a:solidFill>
                <a:latin typeface="Arial"/>
                <a:cs typeface="Arial"/>
              </a:rPr>
              <a:t>de</a:t>
            </a:r>
            <a:r>
              <a:rPr dirty="0" sz="3050" spc="-140" b="1" i="1">
                <a:solidFill>
                  <a:srgbClr val="F0F7F6"/>
                </a:solidFill>
                <a:latin typeface="Arial"/>
                <a:cs typeface="Arial"/>
              </a:rPr>
              <a:t> </a:t>
            </a:r>
            <a:r>
              <a:rPr dirty="0" sz="3050" spc="305" b="1" i="1">
                <a:solidFill>
                  <a:srgbClr val="F0F7F6"/>
                </a:solidFill>
                <a:latin typeface="Arial"/>
                <a:cs typeface="Arial"/>
              </a:rPr>
              <a:t>4500</a:t>
            </a:r>
            <a:r>
              <a:rPr dirty="0" sz="3050" spc="-135" b="1" i="1">
                <a:solidFill>
                  <a:srgbClr val="F0F7F6"/>
                </a:solidFill>
                <a:latin typeface="Arial"/>
                <a:cs typeface="Arial"/>
              </a:rPr>
              <a:t> </a:t>
            </a:r>
            <a:r>
              <a:rPr dirty="0" sz="3050" spc="180" b="1" i="1">
                <a:solidFill>
                  <a:srgbClr val="F0F7F6"/>
                </a:solidFill>
                <a:latin typeface="Arial"/>
                <a:cs typeface="Arial"/>
              </a:rPr>
              <a:t>empleados!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031479" y="2589958"/>
            <a:ext cx="16256635" cy="7697470"/>
            <a:chOff x="2031479" y="2589958"/>
            <a:chExt cx="16256635" cy="76974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8217" y="5230821"/>
              <a:ext cx="5459781" cy="505617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1479" y="2589958"/>
              <a:ext cx="14218844" cy="6959893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4167" y="941831"/>
            <a:ext cx="7431023" cy="12344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1183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21409" y="4957983"/>
            <a:ext cx="6066590" cy="532901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7527" y="941831"/>
            <a:ext cx="6291071" cy="1234439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219759" y="2353549"/>
            <a:ext cx="4570730" cy="857250"/>
          </a:xfrm>
          <a:custGeom>
            <a:avLst/>
            <a:gdLst/>
            <a:ahLst/>
            <a:cxnLst/>
            <a:rect l="l" t="t" r="r" b="b"/>
            <a:pathLst>
              <a:path w="4570730" h="857250">
                <a:moveTo>
                  <a:pt x="382158" y="857249"/>
                </a:moveTo>
                <a:lnTo>
                  <a:pt x="337726" y="850011"/>
                </a:lnTo>
                <a:lnTo>
                  <a:pt x="294062" y="838008"/>
                </a:lnTo>
                <a:lnTo>
                  <a:pt x="252383" y="821659"/>
                </a:lnTo>
                <a:lnTo>
                  <a:pt x="212953" y="801225"/>
                </a:lnTo>
                <a:lnTo>
                  <a:pt x="176032" y="776970"/>
                </a:lnTo>
                <a:lnTo>
                  <a:pt x="141885" y="749155"/>
                </a:lnTo>
                <a:lnTo>
                  <a:pt x="110773" y="718043"/>
                </a:lnTo>
                <a:lnTo>
                  <a:pt x="82958" y="683895"/>
                </a:lnTo>
                <a:lnTo>
                  <a:pt x="58702" y="646975"/>
                </a:lnTo>
                <a:lnTo>
                  <a:pt x="38269" y="607545"/>
                </a:lnTo>
                <a:lnTo>
                  <a:pt x="21919" y="565866"/>
                </a:lnTo>
                <a:lnTo>
                  <a:pt x="9917" y="522201"/>
                </a:lnTo>
                <a:lnTo>
                  <a:pt x="2522" y="476813"/>
                </a:lnTo>
                <a:lnTo>
                  <a:pt x="0" y="429964"/>
                </a:lnTo>
                <a:lnTo>
                  <a:pt x="2522" y="383115"/>
                </a:lnTo>
                <a:lnTo>
                  <a:pt x="9917" y="337726"/>
                </a:lnTo>
                <a:lnTo>
                  <a:pt x="21919" y="294062"/>
                </a:lnTo>
                <a:lnTo>
                  <a:pt x="38269" y="252383"/>
                </a:lnTo>
                <a:lnTo>
                  <a:pt x="58702" y="212953"/>
                </a:lnTo>
                <a:lnTo>
                  <a:pt x="82958" y="176033"/>
                </a:lnTo>
                <a:lnTo>
                  <a:pt x="110773" y="141885"/>
                </a:lnTo>
                <a:lnTo>
                  <a:pt x="141885" y="110773"/>
                </a:lnTo>
                <a:lnTo>
                  <a:pt x="176033" y="82958"/>
                </a:lnTo>
                <a:lnTo>
                  <a:pt x="212953" y="58702"/>
                </a:lnTo>
                <a:lnTo>
                  <a:pt x="252383" y="38269"/>
                </a:lnTo>
                <a:lnTo>
                  <a:pt x="294062" y="21919"/>
                </a:lnTo>
                <a:lnTo>
                  <a:pt x="337726" y="9917"/>
                </a:lnTo>
                <a:lnTo>
                  <a:pt x="383114" y="2522"/>
                </a:lnTo>
                <a:lnTo>
                  <a:pt x="429964" y="0"/>
                </a:lnTo>
                <a:lnTo>
                  <a:pt x="4140358" y="0"/>
                </a:lnTo>
                <a:lnTo>
                  <a:pt x="4187208" y="2522"/>
                </a:lnTo>
                <a:lnTo>
                  <a:pt x="4232596" y="9916"/>
                </a:lnTo>
                <a:lnTo>
                  <a:pt x="4276260" y="21919"/>
                </a:lnTo>
                <a:lnTo>
                  <a:pt x="4317939" y="38268"/>
                </a:lnTo>
                <a:lnTo>
                  <a:pt x="4357370" y="58702"/>
                </a:lnTo>
                <a:lnTo>
                  <a:pt x="4394290" y="82957"/>
                </a:lnTo>
                <a:lnTo>
                  <a:pt x="4428437" y="110772"/>
                </a:lnTo>
                <a:lnTo>
                  <a:pt x="4459550" y="141885"/>
                </a:lnTo>
                <a:lnTo>
                  <a:pt x="4487365" y="176032"/>
                </a:lnTo>
                <a:lnTo>
                  <a:pt x="4511621" y="212952"/>
                </a:lnTo>
                <a:lnTo>
                  <a:pt x="4532054" y="252383"/>
                </a:lnTo>
                <a:lnTo>
                  <a:pt x="4548403" y="294062"/>
                </a:lnTo>
                <a:lnTo>
                  <a:pt x="4560406" y="337726"/>
                </a:lnTo>
                <a:lnTo>
                  <a:pt x="4567800" y="383114"/>
                </a:lnTo>
                <a:lnTo>
                  <a:pt x="4570323" y="429964"/>
                </a:lnTo>
                <a:lnTo>
                  <a:pt x="4567800" y="476813"/>
                </a:lnTo>
                <a:lnTo>
                  <a:pt x="4560406" y="522201"/>
                </a:lnTo>
                <a:lnTo>
                  <a:pt x="4548403" y="565866"/>
                </a:lnTo>
                <a:lnTo>
                  <a:pt x="4532054" y="607545"/>
                </a:lnTo>
                <a:lnTo>
                  <a:pt x="4511621" y="646975"/>
                </a:lnTo>
                <a:lnTo>
                  <a:pt x="4487365" y="683896"/>
                </a:lnTo>
                <a:lnTo>
                  <a:pt x="4459550" y="718043"/>
                </a:lnTo>
                <a:lnTo>
                  <a:pt x="4428438" y="749155"/>
                </a:lnTo>
                <a:lnTo>
                  <a:pt x="4394290" y="776970"/>
                </a:lnTo>
                <a:lnTo>
                  <a:pt x="4357370" y="801226"/>
                </a:lnTo>
                <a:lnTo>
                  <a:pt x="4317939" y="821659"/>
                </a:lnTo>
                <a:lnTo>
                  <a:pt x="4276260" y="838009"/>
                </a:lnTo>
                <a:lnTo>
                  <a:pt x="4232596" y="850011"/>
                </a:lnTo>
                <a:lnTo>
                  <a:pt x="4188165" y="85724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098113" y="2579213"/>
            <a:ext cx="2813685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Offerings</a:t>
            </a:r>
            <a:r>
              <a:rPr dirty="0" sz="2300" spc="-95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110">
                <a:solidFill>
                  <a:srgbClr val="F0F7F6"/>
                </a:solidFill>
                <a:latin typeface="Lucida Sans Unicode"/>
                <a:cs typeface="Lucida Sans Unicode"/>
              </a:rPr>
              <a:t>&amp;</a:t>
            </a:r>
            <a:r>
              <a:rPr dirty="0" sz="2300" spc="-9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0">
                <a:solidFill>
                  <a:srgbClr val="F0F7F6"/>
                </a:solidFill>
                <a:latin typeface="Lucida Sans Unicode"/>
                <a:cs typeface="Lucida Sans Unicode"/>
              </a:rPr>
              <a:t>Growth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00322" y="4164233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80" h="1524000">
                <a:moveTo>
                  <a:pt x="423800" y="1523999"/>
                </a:moveTo>
                <a:lnTo>
                  <a:pt x="344532" y="1507468"/>
                </a:lnTo>
                <a:lnTo>
                  <a:pt x="299919" y="1491490"/>
                </a:lnTo>
                <a:lnTo>
                  <a:pt x="257074" y="1471242"/>
                </a:lnTo>
                <a:lnTo>
                  <a:pt x="216316" y="1446855"/>
                </a:lnTo>
                <a:lnTo>
                  <a:pt x="177964" y="1418463"/>
                </a:lnTo>
                <a:lnTo>
                  <a:pt x="142336" y="1386197"/>
                </a:lnTo>
                <a:lnTo>
                  <a:pt x="110069" y="1350569"/>
                </a:lnTo>
                <a:lnTo>
                  <a:pt x="81677" y="1312216"/>
                </a:lnTo>
                <a:lnTo>
                  <a:pt x="57291" y="1271459"/>
                </a:lnTo>
                <a:lnTo>
                  <a:pt x="37042" y="1228614"/>
                </a:lnTo>
                <a:lnTo>
                  <a:pt x="21064" y="1184000"/>
                </a:lnTo>
                <a:lnTo>
                  <a:pt x="9488" y="1137936"/>
                </a:lnTo>
                <a:lnTo>
                  <a:pt x="2445" y="1090741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8" y="390527"/>
                </a:lnTo>
                <a:lnTo>
                  <a:pt x="21064" y="344464"/>
                </a:lnTo>
                <a:lnTo>
                  <a:pt x="37043" y="299850"/>
                </a:lnTo>
                <a:lnTo>
                  <a:pt x="57291" y="257005"/>
                </a:lnTo>
                <a:lnTo>
                  <a:pt x="81677" y="216247"/>
                </a:lnTo>
                <a:lnTo>
                  <a:pt x="110069" y="177895"/>
                </a:lnTo>
                <a:lnTo>
                  <a:pt x="142336" y="142267"/>
                </a:lnTo>
                <a:lnTo>
                  <a:pt x="177964" y="110001"/>
                </a:lnTo>
                <a:lnTo>
                  <a:pt x="216316" y="81608"/>
                </a:lnTo>
                <a:lnTo>
                  <a:pt x="257074" y="57222"/>
                </a:lnTo>
                <a:lnTo>
                  <a:pt x="299919" y="36974"/>
                </a:lnTo>
                <a:lnTo>
                  <a:pt x="344533" y="20995"/>
                </a:lnTo>
                <a:lnTo>
                  <a:pt x="390596" y="9419"/>
                </a:lnTo>
                <a:lnTo>
                  <a:pt x="437792" y="2376"/>
                </a:lnTo>
                <a:lnTo>
                  <a:pt x="485801" y="0"/>
                </a:lnTo>
                <a:lnTo>
                  <a:pt x="2033561" y="0"/>
                </a:lnTo>
                <a:lnTo>
                  <a:pt x="2081569" y="2376"/>
                </a:lnTo>
                <a:lnTo>
                  <a:pt x="2128765" y="9419"/>
                </a:lnTo>
                <a:lnTo>
                  <a:pt x="2174829" y="20995"/>
                </a:lnTo>
                <a:lnTo>
                  <a:pt x="2219442" y="36974"/>
                </a:lnTo>
                <a:lnTo>
                  <a:pt x="2262287" y="57222"/>
                </a:lnTo>
                <a:lnTo>
                  <a:pt x="2303045" y="81608"/>
                </a:lnTo>
                <a:lnTo>
                  <a:pt x="2341397" y="110000"/>
                </a:lnTo>
                <a:lnTo>
                  <a:pt x="2377025" y="142267"/>
                </a:lnTo>
                <a:lnTo>
                  <a:pt x="2409292" y="177895"/>
                </a:lnTo>
                <a:lnTo>
                  <a:pt x="2437684" y="216247"/>
                </a:lnTo>
                <a:lnTo>
                  <a:pt x="2462071" y="257005"/>
                </a:lnTo>
                <a:lnTo>
                  <a:pt x="2482319" y="299850"/>
                </a:lnTo>
                <a:lnTo>
                  <a:pt x="2498297" y="344464"/>
                </a:lnTo>
                <a:lnTo>
                  <a:pt x="2509874" y="390527"/>
                </a:lnTo>
                <a:lnTo>
                  <a:pt x="2516916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6" y="1090741"/>
                </a:lnTo>
                <a:lnTo>
                  <a:pt x="2509874" y="1137936"/>
                </a:lnTo>
                <a:lnTo>
                  <a:pt x="2498297" y="1184000"/>
                </a:lnTo>
                <a:lnTo>
                  <a:pt x="2482319" y="1228614"/>
                </a:lnTo>
                <a:lnTo>
                  <a:pt x="2462071" y="1271459"/>
                </a:lnTo>
                <a:lnTo>
                  <a:pt x="2437684" y="1312216"/>
                </a:lnTo>
                <a:lnTo>
                  <a:pt x="2409292" y="1350569"/>
                </a:lnTo>
                <a:lnTo>
                  <a:pt x="2377025" y="1386197"/>
                </a:lnTo>
                <a:lnTo>
                  <a:pt x="2341397" y="1418463"/>
                </a:lnTo>
                <a:lnTo>
                  <a:pt x="2303045" y="1446856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9" y="1507468"/>
                </a:lnTo>
                <a:lnTo>
                  <a:pt x="2128765" y="1519045"/>
                </a:lnTo>
                <a:lnTo>
                  <a:pt x="2095561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69982" y="4552740"/>
            <a:ext cx="2304415" cy="72453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 marR="5080" indent="364490">
              <a:lnSpc>
                <a:spcPts val="2700"/>
              </a:lnSpc>
              <a:spcBef>
                <a:spcPts val="270"/>
              </a:spcBef>
            </a:pPr>
            <a:r>
              <a:rPr dirty="0" sz="2300" spc="80">
                <a:solidFill>
                  <a:srgbClr val="F0F7F6"/>
                </a:solidFill>
                <a:latin typeface="Lucida Sans Unicode"/>
                <a:cs typeface="Lucida Sans Unicode"/>
              </a:rPr>
              <a:t>Strategy</a:t>
            </a:r>
            <a:r>
              <a:rPr dirty="0" sz="2300" spc="-9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60">
                <a:solidFill>
                  <a:srgbClr val="F0F7F6"/>
                </a:solidFill>
                <a:latin typeface="Lucida Sans Unicode"/>
                <a:cs typeface="Lucida Sans Unicode"/>
              </a:rPr>
              <a:t>&amp; </a:t>
            </a:r>
            <a:r>
              <a:rPr dirty="0" sz="2300" spc="-10">
                <a:solidFill>
                  <a:srgbClr val="F0F7F6"/>
                </a:solidFill>
                <a:latin typeface="Lucida Sans Unicode"/>
                <a:cs typeface="Lucida Sans Unicode"/>
              </a:rPr>
              <a:t>Transformation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76544" y="4164233"/>
            <a:ext cx="1924050" cy="1524000"/>
          </a:xfrm>
          <a:custGeom>
            <a:avLst/>
            <a:gdLst/>
            <a:ahLst/>
            <a:cxnLst/>
            <a:rect l="l" t="t" r="r" b="b"/>
            <a:pathLst>
              <a:path w="1924050" h="1524000">
                <a:moveTo>
                  <a:pt x="1924049" y="1105192"/>
                </a:moveTo>
                <a:lnTo>
                  <a:pt x="1907587" y="1184000"/>
                </a:lnTo>
                <a:lnTo>
                  <a:pt x="1891608" y="1228614"/>
                </a:lnTo>
                <a:lnTo>
                  <a:pt x="1871360" y="1271459"/>
                </a:lnTo>
                <a:lnTo>
                  <a:pt x="1846974" y="1312217"/>
                </a:lnTo>
                <a:lnTo>
                  <a:pt x="1818581" y="1350569"/>
                </a:lnTo>
                <a:lnTo>
                  <a:pt x="1786315" y="1386197"/>
                </a:lnTo>
                <a:lnTo>
                  <a:pt x="1750687" y="1418463"/>
                </a:lnTo>
                <a:lnTo>
                  <a:pt x="1712335" y="1446856"/>
                </a:lnTo>
                <a:lnTo>
                  <a:pt x="1671577" y="1471242"/>
                </a:lnTo>
                <a:lnTo>
                  <a:pt x="1628732" y="1491490"/>
                </a:lnTo>
                <a:lnTo>
                  <a:pt x="1584118" y="1507468"/>
                </a:lnTo>
                <a:lnTo>
                  <a:pt x="1538054" y="1519045"/>
                </a:lnTo>
                <a:lnTo>
                  <a:pt x="1504850" y="1523999"/>
                </a:lnTo>
              </a:path>
              <a:path w="1924050" h="1524000">
                <a:moveTo>
                  <a:pt x="423812" y="1523999"/>
                </a:moveTo>
                <a:lnTo>
                  <a:pt x="344544" y="1507468"/>
                </a:lnTo>
                <a:lnTo>
                  <a:pt x="299931" y="1491490"/>
                </a:lnTo>
                <a:lnTo>
                  <a:pt x="257086" y="1471242"/>
                </a:lnTo>
                <a:lnTo>
                  <a:pt x="216328" y="1446855"/>
                </a:lnTo>
                <a:lnTo>
                  <a:pt x="177976" y="1418463"/>
                </a:lnTo>
                <a:lnTo>
                  <a:pt x="142348" y="1386196"/>
                </a:lnTo>
                <a:lnTo>
                  <a:pt x="110081" y="1350568"/>
                </a:lnTo>
                <a:lnTo>
                  <a:pt x="81689" y="1312216"/>
                </a:lnTo>
                <a:lnTo>
                  <a:pt x="57303" y="1271458"/>
                </a:lnTo>
                <a:lnTo>
                  <a:pt x="37054" y="1228613"/>
                </a:lnTo>
                <a:lnTo>
                  <a:pt x="21076" y="1184000"/>
                </a:lnTo>
                <a:lnTo>
                  <a:pt x="9500" y="1137936"/>
                </a:lnTo>
                <a:lnTo>
                  <a:pt x="2457" y="1090741"/>
                </a:lnTo>
                <a:lnTo>
                  <a:pt x="0" y="1042732"/>
                </a:lnTo>
                <a:lnTo>
                  <a:pt x="0" y="485728"/>
                </a:lnTo>
                <a:lnTo>
                  <a:pt x="2457" y="437723"/>
                </a:lnTo>
                <a:lnTo>
                  <a:pt x="9500" y="390528"/>
                </a:lnTo>
                <a:lnTo>
                  <a:pt x="21076" y="344464"/>
                </a:lnTo>
                <a:lnTo>
                  <a:pt x="37054" y="299850"/>
                </a:lnTo>
                <a:lnTo>
                  <a:pt x="57303" y="257005"/>
                </a:lnTo>
                <a:lnTo>
                  <a:pt x="81689" y="216247"/>
                </a:lnTo>
                <a:lnTo>
                  <a:pt x="110081" y="177895"/>
                </a:lnTo>
                <a:lnTo>
                  <a:pt x="142348" y="142267"/>
                </a:lnTo>
                <a:lnTo>
                  <a:pt x="177976" y="110001"/>
                </a:lnTo>
                <a:lnTo>
                  <a:pt x="216328" y="81608"/>
                </a:lnTo>
                <a:lnTo>
                  <a:pt x="257086" y="57222"/>
                </a:lnTo>
                <a:lnTo>
                  <a:pt x="299931" y="36974"/>
                </a:lnTo>
                <a:lnTo>
                  <a:pt x="344544" y="20995"/>
                </a:lnTo>
                <a:lnTo>
                  <a:pt x="390608" y="9419"/>
                </a:lnTo>
                <a:lnTo>
                  <a:pt x="437804" y="2376"/>
                </a:lnTo>
                <a:lnTo>
                  <a:pt x="485812" y="0"/>
                </a:lnTo>
                <a:lnTo>
                  <a:pt x="1442850" y="0"/>
                </a:lnTo>
                <a:lnTo>
                  <a:pt x="1490859" y="2376"/>
                </a:lnTo>
                <a:lnTo>
                  <a:pt x="1538054" y="9419"/>
                </a:lnTo>
                <a:lnTo>
                  <a:pt x="1584118" y="20995"/>
                </a:lnTo>
                <a:lnTo>
                  <a:pt x="1628732" y="36974"/>
                </a:lnTo>
                <a:lnTo>
                  <a:pt x="1671577" y="57222"/>
                </a:lnTo>
                <a:lnTo>
                  <a:pt x="1712335" y="81608"/>
                </a:lnTo>
                <a:lnTo>
                  <a:pt x="1750687" y="110001"/>
                </a:lnTo>
                <a:lnTo>
                  <a:pt x="1786315" y="142267"/>
                </a:lnTo>
                <a:lnTo>
                  <a:pt x="1818581" y="177895"/>
                </a:lnTo>
                <a:lnTo>
                  <a:pt x="1846974" y="216247"/>
                </a:lnTo>
                <a:lnTo>
                  <a:pt x="1871360" y="257005"/>
                </a:lnTo>
                <a:lnTo>
                  <a:pt x="1891608" y="299850"/>
                </a:lnTo>
                <a:lnTo>
                  <a:pt x="1907587" y="344464"/>
                </a:lnTo>
                <a:lnTo>
                  <a:pt x="1919163" y="390527"/>
                </a:lnTo>
                <a:lnTo>
                  <a:pt x="1924049" y="423271"/>
                </a:lnTo>
              </a:path>
            </a:pathLst>
          </a:custGeom>
          <a:ln w="76199">
            <a:solidFill>
              <a:srgbClr val="F121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716264" y="4552740"/>
            <a:ext cx="1666239" cy="72453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 marR="5080" indent="139700">
              <a:lnSpc>
                <a:spcPts val="2700"/>
              </a:lnSpc>
              <a:spcBef>
                <a:spcPts val="270"/>
              </a:spcBef>
            </a:pPr>
            <a:r>
              <a:rPr dirty="0" sz="2300" spc="-10">
                <a:solidFill>
                  <a:srgbClr val="F0F7F6"/>
                </a:solidFill>
                <a:latin typeface="Lucida Sans Unicode"/>
                <a:cs typeface="Lucida Sans Unicode"/>
              </a:rPr>
              <a:t>Bussines Aplications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176037" y="4164233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79" h="1524000">
                <a:moveTo>
                  <a:pt x="423800" y="1523999"/>
                </a:moveTo>
                <a:lnTo>
                  <a:pt x="344532" y="1507468"/>
                </a:lnTo>
                <a:lnTo>
                  <a:pt x="299919" y="1491490"/>
                </a:lnTo>
                <a:lnTo>
                  <a:pt x="257074" y="1471242"/>
                </a:lnTo>
                <a:lnTo>
                  <a:pt x="216316" y="1446855"/>
                </a:lnTo>
                <a:lnTo>
                  <a:pt x="177964" y="1418463"/>
                </a:lnTo>
                <a:lnTo>
                  <a:pt x="142336" y="1386197"/>
                </a:lnTo>
                <a:lnTo>
                  <a:pt x="110069" y="1350569"/>
                </a:lnTo>
                <a:lnTo>
                  <a:pt x="81677" y="1312216"/>
                </a:lnTo>
                <a:lnTo>
                  <a:pt x="57291" y="1271458"/>
                </a:lnTo>
                <a:lnTo>
                  <a:pt x="37043" y="1228613"/>
                </a:lnTo>
                <a:lnTo>
                  <a:pt x="21064" y="1184000"/>
                </a:lnTo>
                <a:lnTo>
                  <a:pt x="9488" y="1137936"/>
                </a:lnTo>
                <a:lnTo>
                  <a:pt x="2445" y="1090741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8" y="390528"/>
                </a:lnTo>
                <a:lnTo>
                  <a:pt x="21064" y="344464"/>
                </a:lnTo>
                <a:lnTo>
                  <a:pt x="37043" y="299850"/>
                </a:lnTo>
                <a:lnTo>
                  <a:pt x="57291" y="257005"/>
                </a:lnTo>
                <a:lnTo>
                  <a:pt x="81677" y="216247"/>
                </a:lnTo>
                <a:lnTo>
                  <a:pt x="110069" y="177895"/>
                </a:lnTo>
                <a:lnTo>
                  <a:pt x="142336" y="142267"/>
                </a:lnTo>
                <a:lnTo>
                  <a:pt x="177964" y="110001"/>
                </a:lnTo>
                <a:lnTo>
                  <a:pt x="216316" y="81608"/>
                </a:lnTo>
                <a:lnTo>
                  <a:pt x="257074" y="57222"/>
                </a:lnTo>
                <a:lnTo>
                  <a:pt x="299919" y="36974"/>
                </a:lnTo>
                <a:lnTo>
                  <a:pt x="344533" y="20995"/>
                </a:lnTo>
                <a:lnTo>
                  <a:pt x="390596" y="9419"/>
                </a:lnTo>
                <a:lnTo>
                  <a:pt x="437792" y="2376"/>
                </a:lnTo>
                <a:lnTo>
                  <a:pt x="485801" y="0"/>
                </a:lnTo>
                <a:lnTo>
                  <a:pt x="2033561" y="0"/>
                </a:lnTo>
                <a:lnTo>
                  <a:pt x="2081569" y="2376"/>
                </a:lnTo>
                <a:lnTo>
                  <a:pt x="2128765" y="9419"/>
                </a:lnTo>
                <a:lnTo>
                  <a:pt x="2174829" y="20995"/>
                </a:lnTo>
                <a:lnTo>
                  <a:pt x="2219442" y="36974"/>
                </a:lnTo>
                <a:lnTo>
                  <a:pt x="2262287" y="57222"/>
                </a:lnTo>
                <a:lnTo>
                  <a:pt x="2303045" y="81608"/>
                </a:lnTo>
                <a:lnTo>
                  <a:pt x="2341397" y="110000"/>
                </a:lnTo>
                <a:lnTo>
                  <a:pt x="2377025" y="142267"/>
                </a:lnTo>
                <a:lnTo>
                  <a:pt x="2409292" y="177895"/>
                </a:lnTo>
                <a:lnTo>
                  <a:pt x="2437684" y="216247"/>
                </a:lnTo>
                <a:lnTo>
                  <a:pt x="2462071" y="257005"/>
                </a:lnTo>
                <a:lnTo>
                  <a:pt x="2482319" y="299850"/>
                </a:lnTo>
                <a:lnTo>
                  <a:pt x="2498297" y="344464"/>
                </a:lnTo>
                <a:lnTo>
                  <a:pt x="2509873" y="390528"/>
                </a:lnTo>
                <a:lnTo>
                  <a:pt x="2516916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6" y="1090740"/>
                </a:lnTo>
                <a:lnTo>
                  <a:pt x="2509873" y="1137936"/>
                </a:lnTo>
                <a:lnTo>
                  <a:pt x="2498297" y="1184000"/>
                </a:lnTo>
                <a:lnTo>
                  <a:pt x="2482319" y="1228614"/>
                </a:lnTo>
                <a:lnTo>
                  <a:pt x="2462071" y="1271459"/>
                </a:lnTo>
                <a:lnTo>
                  <a:pt x="2437684" y="1312217"/>
                </a:lnTo>
                <a:lnTo>
                  <a:pt x="2409292" y="1350569"/>
                </a:lnTo>
                <a:lnTo>
                  <a:pt x="2377025" y="1386197"/>
                </a:lnTo>
                <a:lnTo>
                  <a:pt x="2341397" y="1418463"/>
                </a:lnTo>
                <a:lnTo>
                  <a:pt x="2303045" y="1446856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9" y="1507468"/>
                </a:lnTo>
                <a:lnTo>
                  <a:pt x="2128765" y="1519045"/>
                </a:lnTo>
                <a:lnTo>
                  <a:pt x="2095561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426821" y="4552740"/>
            <a:ext cx="1941830" cy="72453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502284" marR="5080" indent="-490220">
              <a:lnSpc>
                <a:spcPts val="2700"/>
              </a:lnSpc>
              <a:spcBef>
                <a:spcPts val="270"/>
              </a:spcBef>
            </a:pPr>
            <a:r>
              <a:rPr dirty="0" sz="2300">
                <a:solidFill>
                  <a:srgbClr val="F0F7F6"/>
                </a:solidFill>
                <a:latin typeface="Lucida Sans Unicode"/>
                <a:cs typeface="Lucida Sans Unicode"/>
              </a:rPr>
              <a:t>Hybrid</a:t>
            </a:r>
            <a:r>
              <a:rPr dirty="0" sz="2300" spc="-5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55">
                <a:solidFill>
                  <a:srgbClr val="F0F7F6"/>
                </a:solidFill>
                <a:latin typeface="Lucida Sans Unicode"/>
                <a:cs typeface="Lucida Sans Unicode"/>
              </a:rPr>
              <a:t>Cloud </a:t>
            </a:r>
            <a:r>
              <a:rPr dirty="0" sz="2300" spc="110">
                <a:solidFill>
                  <a:srgbClr val="F0F7F6"/>
                </a:solidFill>
                <a:latin typeface="Lucida Sans Unicode"/>
                <a:cs typeface="Lucida Sans Unicode"/>
              </a:rPr>
              <a:t>&amp;</a:t>
            </a:r>
            <a:r>
              <a:rPr dirty="0" sz="2300" spc="-11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95">
                <a:solidFill>
                  <a:srgbClr val="F0F7F6"/>
                </a:solidFill>
                <a:latin typeface="Lucida Sans Unicode"/>
                <a:cs typeface="Lucida Sans Unicode"/>
              </a:rPr>
              <a:t>Data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9380618" y="4119996"/>
            <a:ext cx="2215515" cy="1524000"/>
          </a:xfrm>
          <a:custGeom>
            <a:avLst/>
            <a:gdLst/>
            <a:ahLst/>
            <a:cxnLst/>
            <a:rect l="l" t="t" r="r" b="b"/>
            <a:pathLst>
              <a:path w="2215515" h="1524000">
                <a:moveTo>
                  <a:pt x="423783" y="1523999"/>
                </a:moveTo>
                <a:lnTo>
                  <a:pt x="344516" y="1507468"/>
                </a:lnTo>
                <a:lnTo>
                  <a:pt x="299903" y="1491490"/>
                </a:lnTo>
                <a:lnTo>
                  <a:pt x="257058" y="1471242"/>
                </a:lnTo>
                <a:lnTo>
                  <a:pt x="216300" y="1446855"/>
                </a:lnTo>
                <a:lnTo>
                  <a:pt x="177948" y="1418463"/>
                </a:lnTo>
                <a:lnTo>
                  <a:pt x="142320" y="1386196"/>
                </a:lnTo>
                <a:lnTo>
                  <a:pt x="110053" y="1350568"/>
                </a:lnTo>
                <a:lnTo>
                  <a:pt x="81661" y="1312216"/>
                </a:lnTo>
                <a:lnTo>
                  <a:pt x="57275" y="1271458"/>
                </a:lnTo>
                <a:lnTo>
                  <a:pt x="37026" y="1228613"/>
                </a:lnTo>
                <a:lnTo>
                  <a:pt x="21048" y="1184000"/>
                </a:lnTo>
                <a:lnTo>
                  <a:pt x="9472" y="1137936"/>
                </a:lnTo>
                <a:lnTo>
                  <a:pt x="2429" y="1090741"/>
                </a:lnTo>
                <a:lnTo>
                  <a:pt x="0" y="1042732"/>
                </a:lnTo>
                <a:lnTo>
                  <a:pt x="0" y="485729"/>
                </a:lnTo>
                <a:lnTo>
                  <a:pt x="2429" y="437723"/>
                </a:lnTo>
                <a:lnTo>
                  <a:pt x="9472" y="390528"/>
                </a:lnTo>
                <a:lnTo>
                  <a:pt x="21048" y="344464"/>
                </a:lnTo>
                <a:lnTo>
                  <a:pt x="37026" y="299850"/>
                </a:lnTo>
                <a:lnTo>
                  <a:pt x="57275" y="257005"/>
                </a:lnTo>
                <a:lnTo>
                  <a:pt x="81661" y="216247"/>
                </a:lnTo>
                <a:lnTo>
                  <a:pt x="110053" y="177895"/>
                </a:lnTo>
                <a:lnTo>
                  <a:pt x="142320" y="142267"/>
                </a:lnTo>
                <a:lnTo>
                  <a:pt x="177948" y="110001"/>
                </a:lnTo>
                <a:lnTo>
                  <a:pt x="216300" y="81608"/>
                </a:lnTo>
                <a:lnTo>
                  <a:pt x="257058" y="57222"/>
                </a:lnTo>
                <a:lnTo>
                  <a:pt x="299903" y="36974"/>
                </a:lnTo>
                <a:lnTo>
                  <a:pt x="344516" y="20995"/>
                </a:lnTo>
                <a:lnTo>
                  <a:pt x="390580" y="9419"/>
                </a:lnTo>
                <a:lnTo>
                  <a:pt x="437776" y="2376"/>
                </a:lnTo>
                <a:lnTo>
                  <a:pt x="485784" y="0"/>
                </a:lnTo>
                <a:lnTo>
                  <a:pt x="1729669" y="0"/>
                </a:lnTo>
                <a:lnTo>
                  <a:pt x="1777678" y="2376"/>
                </a:lnTo>
                <a:lnTo>
                  <a:pt x="1824874" y="9419"/>
                </a:lnTo>
                <a:lnTo>
                  <a:pt x="1870937" y="20995"/>
                </a:lnTo>
                <a:lnTo>
                  <a:pt x="1915551" y="36974"/>
                </a:lnTo>
                <a:lnTo>
                  <a:pt x="1958396" y="57222"/>
                </a:lnTo>
                <a:lnTo>
                  <a:pt x="1999154" y="81608"/>
                </a:lnTo>
                <a:lnTo>
                  <a:pt x="2037506" y="110001"/>
                </a:lnTo>
                <a:lnTo>
                  <a:pt x="2073134" y="142267"/>
                </a:lnTo>
                <a:lnTo>
                  <a:pt x="2105401" y="177895"/>
                </a:lnTo>
                <a:lnTo>
                  <a:pt x="2133793" y="216247"/>
                </a:lnTo>
                <a:lnTo>
                  <a:pt x="2158179" y="257005"/>
                </a:lnTo>
                <a:lnTo>
                  <a:pt x="2178428" y="299850"/>
                </a:lnTo>
                <a:lnTo>
                  <a:pt x="2194406" y="344464"/>
                </a:lnTo>
                <a:lnTo>
                  <a:pt x="2205982" y="390527"/>
                </a:lnTo>
                <a:lnTo>
                  <a:pt x="2213025" y="437723"/>
                </a:lnTo>
                <a:lnTo>
                  <a:pt x="2215402" y="485732"/>
                </a:lnTo>
                <a:lnTo>
                  <a:pt x="2215402" y="1042732"/>
                </a:lnTo>
                <a:lnTo>
                  <a:pt x="2213025" y="1090741"/>
                </a:lnTo>
                <a:lnTo>
                  <a:pt x="2205982" y="1137936"/>
                </a:lnTo>
                <a:lnTo>
                  <a:pt x="2194406" y="1184000"/>
                </a:lnTo>
                <a:lnTo>
                  <a:pt x="2178428" y="1228614"/>
                </a:lnTo>
                <a:lnTo>
                  <a:pt x="2158179" y="1271459"/>
                </a:lnTo>
                <a:lnTo>
                  <a:pt x="2133793" y="1312216"/>
                </a:lnTo>
                <a:lnTo>
                  <a:pt x="2105401" y="1350569"/>
                </a:lnTo>
                <a:lnTo>
                  <a:pt x="2073134" y="1386197"/>
                </a:lnTo>
                <a:lnTo>
                  <a:pt x="2037506" y="1418463"/>
                </a:lnTo>
                <a:lnTo>
                  <a:pt x="1999154" y="1446856"/>
                </a:lnTo>
                <a:lnTo>
                  <a:pt x="1958396" y="1471242"/>
                </a:lnTo>
                <a:lnTo>
                  <a:pt x="1915551" y="1491490"/>
                </a:lnTo>
                <a:lnTo>
                  <a:pt x="1870937" y="1507468"/>
                </a:lnTo>
                <a:lnTo>
                  <a:pt x="1824874" y="1519045"/>
                </a:lnTo>
                <a:lnTo>
                  <a:pt x="1791671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693948" y="4508502"/>
            <a:ext cx="1668145" cy="72453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 marR="5080" indent="140335">
              <a:lnSpc>
                <a:spcPts val="2700"/>
              </a:lnSpc>
              <a:spcBef>
                <a:spcPts val="270"/>
              </a:spcBef>
            </a:pPr>
            <a:r>
              <a:rPr dirty="0" sz="2300" spc="-10">
                <a:solidFill>
                  <a:srgbClr val="F0F7F6"/>
                </a:solidFill>
                <a:latin typeface="Lucida Sans Unicode"/>
                <a:cs typeface="Lucida Sans Unicode"/>
              </a:rPr>
              <a:t>Business </a:t>
            </a:r>
            <a:r>
              <a:rPr dirty="0" sz="2300" spc="40">
                <a:solidFill>
                  <a:srgbClr val="F0F7F6"/>
                </a:solidFill>
                <a:latin typeface="Lucida Sans Unicode"/>
                <a:cs typeface="Lucida Sans Unicode"/>
              </a:rPr>
              <a:t>Operations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2378008" y="4164233"/>
            <a:ext cx="2216785" cy="1524000"/>
          </a:xfrm>
          <a:custGeom>
            <a:avLst/>
            <a:gdLst/>
            <a:ahLst/>
            <a:cxnLst/>
            <a:rect l="l" t="t" r="r" b="b"/>
            <a:pathLst>
              <a:path w="2216784" h="1524000">
                <a:moveTo>
                  <a:pt x="423805" y="1523999"/>
                </a:moveTo>
                <a:lnTo>
                  <a:pt x="344537" y="1507468"/>
                </a:lnTo>
                <a:lnTo>
                  <a:pt x="299923" y="1491490"/>
                </a:lnTo>
                <a:lnTo>
                  <a:pt x="257078" y="1471242"/>
                </a:lnTo>
                <a:lnTo>
                  <a:pt x="216320" y="1446855"/>
                </a:lnTo>
                <a:lnTo>
                  <a:pt x="177968" y="1418463"/>
                </a:lnTo>
                <a:lnTo>
                  <a:pt x="142340" y="1386197"/>
                </a:lnTo>
                <a:lnTo>
                  <a:pt x="110074" y="1350569"/>
                </a:lnTo>
                <a:lnTo>
                  <a:pt x="81681" y="1312216"/>
                </a:lnTo>
                <a:lnTo>
                  <a:pt x="57295" y="1271458"/>
                </a:lnTo>
                <a:lnTo>
                  <a:pt x="37047" y="1228613"/>
                </a:lnTo>
                <a:lnTo>
                  <a:pt x="21069" y="1184000"/>
                </a:lnTo>
                <a:lnTo>
                  <a:pt x="9492" y="1137936"/>
                </a:lnTo>
                <a:lnTo>
                  <a:pt x="2450" y="1090741"/>
                </a:lnTo>
                <a:lnTo>
                  <a:pt x="0" y="1042732"/>
                </a:lnTo>
                <a:lnTo>
                  <a:pt x="0" y="485728"/>
                </a:lnTo>
                <a:lnTo>
                  <a:pt x="2450" y="437723"/>
                </a:lnTo>
                <a:lnTo>
                  <a:pt x="9492" y="390528"/>
                </a:lnTo>
                <a:lnTo>
                  <a:pt x="21069" y="344464"/>
                </a:lnTo>
                <a:lnTo>
                  <a:pt x="37047" y="299850"/>
                </a:lnTo>
                <a:lnTo>
                  <a:pt x="57295" y="257005"/>
                </a:lnTo>
                <a:lnTo>
                  <a:pt x="81682" y="216247"/>
                </a:lnTo>
                <a:lnTo>
                  <a:pt x="110074" y="177895"/>
                </a:lnTo>
                <a:lnTo>
                  <a:pt x="142340" y="142267"/>
                </a:lnTo>
                <a:lnTo>
                  <a:pt x="177968" y="110001"/>
                </a:lnTo>
                <a:lnTo>
                  <a:pt x="216321" y="81608"/>
                </a:lnTo>
                <a:lnTo>
                  <a:pt x="257078" y="57222"/>
                </a:lnTo>
                <a:lnTo>
                  <a:pt x="299923" y="36974"/>
                </a:lnTo>
                <a:lnTo>
                  <a:pt x="344537" y="20996"/>
                </a:lnTo>
                <a:lnTo>
                  <a:pt x="390601" y="9419"/>
                </a:lnTo>
                <a:lnTo>
                  <a:pt x="437796" y="2376"/>
                </a:lnTo>
                <a:lnTo>
                  <a:pt x="485805" y="0"/>
                </a:lnTo>
                <a:lnTo>
                  <a:pt x="1730690" y="0"/>
                </a:lnTo>
                <a:lnTo>
                  <a:pt x="1778698" y="2376"/>
                </a:lnTo>
                <a:lnTo>
                  <a:pt x="1825894" y="9419"/>
                </a:lnTo>
                <a:lnTo>
                  <a:pt x="1871958" y="20995"/>
                </a:lnTo>
                <a:lnTo>
                  <a:pt x="1916572" y="36973"/>
                </a:lnTo>
                <a:lnTo>
                  <a:pt x="1959417" y="57222"/>
                </a:lnTo>
                <a:lnTo>
                  <a:pt x="2000174" y="81608"/>
                </a:lnTo>
                <a:lnTo>
                  <a:pt x="2038526" y="110001"/>
                </a:lnTo>
                <a:lnTo>
                  <a:pt x="2074154" y="142267"/>
                </a:lnTo>
                <a:lnTo>
                  <a:pt x="2106421" y="177895"/>
                </a:lnTo>
                <a:lnTo>
                  <a:pt x="2134813" y="216247"/>
                </a:lnTo>
                <a:lnTo>
                  <a:pt x="2159200" y="257005"/>
                </a:lnTo>
                <a:lnTo>
                  <a:pt x="2179448" y="299850"/>
                </a:lnTo>
                <a:lnTo>
                  <a:pt x="2195426" y="344464"/>
                </a:lnTo>
                <a:lnTo>
                  <a:pt x="2207003" y="390527"/>
                </a:lnTo>
                <a:lnTo>
                  <a:pt x="2214045" y="437723"/>
                </a:lnTo>
                <a:lnTo>
                  <a:pt x="2216422" y="485732"/>
                </a:lnTo>
                <a:lnTo>
                  <a:pt x="2216422" y="1042732"/>
                </a:lnTo>
                <a:lnTo>
                  <a:pt x="2214045" y="1090741"/>
                </a:lnTo>
                <a:lnTo>
                  <a:pt x="2207003" y="1137936"/>
                </a:lnTo>
                <a:lnTo>
                  <a:pt x="2195426" y="1184000"/>
                </a:lnTo>
                <a:lnTo>
                  <a:pt x="2179448" y="1228614"/>
                </a:lnTo>
                <a:lnTo>
                  <a:pt x="2159200" y="1271459"/>
                </a:lnTo>
                <a:lnTo>
                  <a:pt x="2134814" y="1312217"/>
                </a:lnTo>
                <a:lnTo>
                  <a:pt x="2106421" y="1350569"/>
                </a:lnTo>
                <a:lnTo>
                  <a:pt x="2074154" y="1386196"/>
                </a:lnTo>
                <a:lnTo>
                  <a:pt x="2038526" y="1418463"/>
                </a:lnTo>
                <a:lnTo>
                  <a:pt x="2000174" y="1446856"/>
                </a:lnTo>
                <a:lnTo>
                  <a:pt x="1959417" y="1471242"/>
                </a:lnTo>
                <a:lnTo>
                  <a:pt x="1916572" y="1491490"/>
                </a:lnTo>
                <a:lnTo>
                  <a:pt x="1871958" y="1507468"/>
                </a:lnTo>
                <a:lnTo>
                  <a:pt x="1825894" y="1519045"/>
                </a:lnTo>
                <a:lnTo>
                  <a:pt x="1792691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2629873" y="4552740"/>
            <a:ext cx="1711960" cy="72453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34290" marR="5080" indent="-22225">
              <a:lnSpc>
                <a:spcPts val="2700"/>
              </a:lnSpc>
              <a:spcBef>
                <a:spcPts val="270"/>
              </a:spcBef>
            </a:pPr>
            <a:r>
              <a:rPr dirty="0" sz="2300" spc="35">
                <a:solidFill>
                  <a:srgbClr val="F0F7F6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2300" spc="40">
                <a:solidFill>
                  <a:srgbClr val="F0F7F6"/>
                </a:solidFill>
                <a:latin typeface="Lucida Sans Unicode"/>
                <a:cs typeface="Lucida Sans Unicode"/>
              </a:rPr>
              <a:t>Operations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5444207" y="4119996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80" h="1524000">
                <a:moveTo>
                  <a:pt x="423798" y="1523999"/>
                </a:moveTo>
                <a:lnTo>
                  <a:pt x="344532" y="1507468"/>
                </a:lnTo>
                <a:lnTo>
                  <a:pt x="299918" y="1491490"/>
                </a:lnTo>
                <a:lnTo>
                  <a:pt x="257073" y="1471242"/>
                </a:lnTo>
                <a:lnTo>
                  <a:pt x="216315" y="1446855"/>
                </a:lnTo>
                <a:lnTo>
                  <a:pt x="177963" y="1418463"/>
                </a:lnTo>
                <a:lnTo>
                  <a:pt x="142335" y="1386196"/>
                </a:lnTo>
                <a:lnTo>
                  <a:pt x="110069" y="1350568"/>
                </a:lnTo>
                <a:lnTo>
                  <a:pt x="81676" y="1312216"/>
                </a:lnTo>
                <a:lnTo>
                  <a:pt x="57290" y="1271459"/>
                </a:lnTo>
                <a:lnTo>
                  <a:pt x="37042" y="1228614"/>
                </a:lnTo>
                <a:lnTo>
                  <a:pt x="21063" y="1184000"/>
                </a:lnTo>
                <a:lnTo>
                  <a:pt x="9487" y="1137936"/>
                </a:lnTo>
                <a:lnTo>
                  <a:pt x="2445" y="1090740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7" y="390528"/>
                </a:lnTo>
                <a:lnTo>
                  <a:pt x="21064" y="344464"/>
                </a:lnTo>
                <a:lnTo>
                  <a:pt x="37042" y="299850"/>
                </a:lnTo>
                <a:lnTo>
                  <a:pt x="57290" y="257005"/>
                </a:lnTo>
                <a:lnTo>
                  <a:pt x="81676" y="216247"/>
                </a:lnTo>
                <a:lnTo>
                  <a:pt x="110069" y="177895"/>
                </a:lnTo>
                <a:lnTo>
                  <a:pt x="142335" y="142267"/>
                </a:lnTo>
                <a:lnTo>
                  <a:pt x="177963" y="110001"/>
                </a:lnTo>
                <a:lnTo>
                  <a:pt x="216315" y="81608"/>
                </a:lnTo>
                <a:lnTo>
                  <a:pt x="257073" y="57222"/>
                </a:lnTo>
                <a:lnTo>
                  <a:pt x="299918" y="36974"/>
                </a:lnTo>
                <a:lnTo>
                  <a:pt x="344532" y="20995"/>
                </a:lnTo>
                <a:lnTo>
                  <a:pt x="390596" y="9419"/>
                </a:lnTo>
                <a:lnTo>
                  <a:pt x="437791" y="2376"/>
                </a:lnTo>
                <a:lnTo>
                  <a:pt x="485800" y="0"/>
                </a:lnTo>
                <a:lnTo>
                  <a:pt x="2033560" y="0"/>
                </a:lnTo>
                <a:lnTo>
                  <a:pt x="2081568" y="2376"/>
                </a:lnTo>
                <a:lnTo>
                  <a:pt x="2128764" y="9419"/>
                </a:lnTo>
                <a:lnTo>
                  <a:pt x="2174828" y="20995"/>
                </a:lnTo>
                <a:lnTo>
                  <a:pt x="2219442" y="36974"/>
                </a:lnTo>
                <a:lnTo>
                  <a:pt x="2262287" y="57222"/>
                </a:lnTo>
                <a:lnTo>
                  <a:pt x="2303044" y="81608"/>
                </a:lnTo>
                <a:lnTo>
                  <a:pt x="2341397" y="110000"/>
                </a:lnTo>
                <a:lnTo>
                  <a:pt x="2377025" y="142267"/>
                </a:lnTo>
                <a:lnTo>
                  <a:pt x="2409291" y="177895"/>
                </a:lnTo>
                <a:lnTo>
                  <a:pt x="2437684" y="216247"/>
                </a:lnTo>
                <a:lnTo>
                  <a:pt x="2462070" y="257005"/>
                </a:lnTo>
                <a:lnTo>
                  <a:pt x="2482319" y="299850"/>
                </a:lnTo>
                <a:lnTo>
                  <a:pt x="2498297" y="344463"/>
                </a:lnTo>
                <a:lnTo>
                  <a:pt x="2509874" y="390527"/>
                </a:lnTo>
                <a:lnTo>
                  <a:pt x="2516916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6" y="1090741"/>
                </a:lnTo>
                <a:lnTo>
                  <a:pt x="2509874" y="1137936"/>
                </a:lnTo>
                <a:lnTo>
                  <a:pt x="2498297" y="1184000"/>
                </a:lnTo>
                <a:lnTo>
                  <a:pt x="2482319" y="1228614"/>
                </a:lnTo>
                <a:lnTo>
                  <a:pt x="2462070" y="1271459"/>
                </a:lnTo>
                <a:lnTo>
                  <a:pt x="2437684" y="1312217"/>
                </a:lnTo>
                <a:lnTo>
                  <a:pt x="2409291" y="1350569"/>
                </a:lnTo>
                <a:lnTo>
                  <a:pt x="2377025" y="1386197"/>
                </a:lnTo>
                <a:lnTo>
                  <a:pt x="2341397" y="1418463"/>
                </a:lnTo>
                <a:lnTo>
                  <a:pt x="2303045" y="1446856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8" y="1507468"/>
                </a:lnTo>
                <a:lnTo>
                  <a:pt x="2128764" y="1519045"/>
                </a:lnTo>
                <a:lnTo>
                  <a:pt x="2095562" y="1523999"/>
                </a:lnTo>
              </a:path>
            </a:pathLst>
          </a:custGeom>
          <a:ln w="76199">
            <a:solidFill>
              <a:srgbClr val="40B8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5625041" y="4679952"/>
            <a:ext cx="2082164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00" spc="55">
                <a:solidFill>
                  <a:srgbClr val="F0F7F6"/>
                </a:solidFill>
                <a:latin typeface="Lucida Sans Unicode"/>
                <a:cs typeface="Lucida Sans Unicode"/>
              </a:rPr>
              <a:t>Cybersecurity</a:t>
            </a:r>
            <a:endParaRPr sz="2300">
              <a:latin typeface="Lucida Sans Unicode"/>
              <a:cs typeface="Lucida Sans Unicode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830079" y="3624696"/>
            <a:ext cx="15892780" cy="5073650"/>
            <a:chOff x="830079" y="3624696"/>
            <a:chExt cx="15892780" cy="5073650"/>
          </a:xfrm>
        </p:grpSpPr>
        <p:sp>
          <p:nvSpPr>
            <p:cNvPr id="20" name="object 20" descr=""/>
            <p:cNvSpPr/>
            <p:nvPr/>
          </p:nvSpPr>
          <p:spPr>
            <a:xfrm>
              <a:off x="1660045" y="3643746"/>
              <a:ext cx="15006319" cy="0"/>
            </a:xfrm>
            <a:custGeom>
              <a:avLst/>
              <a:gdLst/>
              <a:ahLst/>
              <a:cxnLst/>
              <a:rect l="l" t="t" r="r" b="b"/>
              <a:pathLst>
                <a:path w="15006319" h="0">
                  <a:moveTo>
                    <a:pt x="0" y="0"/>
                  </a:moveTo>
                  <a:lnTo>
                    <a:pt x="15005895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660027" y="3643764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w="0" h="501650">
                  <a:moveTo>
                    <a:pt x="0" y="0"/>
                  </a:moveTo>
                  <a:lnTo>
                    <a:pt x="0" y="50143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02877" y="4069002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540862" y="3643764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w="0" h="501650">
                  <a:moveTo>
                    <a:pt x="0" y="0"/>
                  </a:moveTo>
                  <a:lnTo>
                    <a:pt x="0" y="50143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483712" y="4069002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416749" y="3643819"/>
              <a:ext cx="0" cy="516890"/>
            </a:xfrm>
            <a:custGeom>
              <a:avLst/>
              <a:gdLst/>
              <a:ahLst/>
              <a:cxnLst/>
              <a:rect l="l" t="t" r="r" b="b"/>
              <a:pathLst>
                <a:path w="0" h="516889">
                  <a:moveTo>
                    <a:pt x="0" y="0"/>
                  </a:moveTo>
                  <a:lnTo>
                    <a:pt x="0" y="51687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359599" y="4084498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488391" y="3643746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w="0" h="457200">
                  <a:moveTo>
                    <a:pt x="0" y="0"/>
                  </a:moveTo>
                  <a:lnTo>
                    <a:pt x="0" y="4571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431241" y="4024746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486262" y="3643764"/>
              <a:ext cx="0" cy="501650"/>
            </a:xfrm>
            <a:custGeom>
              <a:avLst/>
              <a:gdLst/>
              <a:ahLst/>
              <a:cxnLst/>
              <a:rect l="l" t="t" r="r" b="b"/>
              <a:pathLst>
                <a:path w="0" h="501650">
                  <a:moveTo>
                    <a:pt x="0" y="0"/>
                  </a:moveTo>
                  <a:lnTo>
                    <a:pt x="0" y="50143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429112" y="4069002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6646410" y="3643766"/>
              <a:ext cx="635" cy="457200"/>
            </a:xfrm>
            <a:custGeom>
              <a:avLst/>
              <a:gdLst/>
              <a:ahLst/>
              <a:cxnLst/>
              <a:rect l="l" t="t" r="r" b="b"/>
              <a:pathLst>
                <a:path w="634" h="457200">
                  <a:moveTo>
                    <a:pt x="479" y="0"/>
                  </a:moveTo>
                  <a:lnTo>
                    <a:pt x="0" y="45720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6589341" y="4024706"/>
              <a:ext cx="114300" cy="76835"/>
            </a:xfrm>
            <a:custGeom>
              <a:avLst/>
              <a:gdLst/>
              <a:ahLst/>
              <a:cxnLst/>
              <a:rect l="l" t="t" r="r" b="b"/>
              <a:pathLst>
                <a:path w="114300" h="76835">
                  <a:moveTo>
                    <a:pt x="114299" y="119"/>
                  </a:moveTo>
                  <a:lnTo>
                    <a:pt x="57069" y="7625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68179" y="7136229"/>
              <a:ext cx="2519680" cy="1524000"/>
            </a:xfrm>
            <a:custGeom>
              <a:avLst/>
              <a:gdLst/>
              <a:ahLst/>
              <a:cxnLst/>
              <a:rect l="l" t="t" r="r" b="b"/>
              <a:pathLst>
                <a:path w="2519679" h="1524000">
                  <a:moveTo>
                    <a:pt x="423798" y="1523999"/>
                  </a:moveTo>
                  <a:lnTo>
                    <a:pt x="344532" y="1507468"/>
                  </a:lnTo>
                  <a:lnTo>
                    <a:pt x="299919" y="1491490"/>
                  </a:lnTo>
                  <a:lnTo>
                    <a:pt x="257074" y="1471242"/>
                  </a:lnTo>
                  <a:lnTo>
                    <a:pt x="216316" y="1446855"/>
                  </a:lnTo>
                  <a:lnTo>
                    <a:pt x="177964" y="1418463"/>
                  </a:lnTo>
                  <a:lnTo>
                    <a:pt x="142336" y="1386196"/>
                  </a:lnTo>
                  <a:lnTo>
                    <a:pt x="110069" y="1350569"/>
                  </a:lnTo>
                  <a:lnTo>
                    <a:pt x="81677" y="1312216"/>
                  </a:lnTo>
                  <a:lnTo>
                    <a:pt x="57291" y="1271459"/>
                  </a:lnTo>
                  <a:lnTo>
                    <a:pt x="37042" y="1228614"/>
                  </a:lnTo>
                  <a:lnTo>
                    <a:pt x="21064" y="1184000"/>
                  </a:lnTo>
                  <a:lnTo>
                    <a:pt x="9488" y="1137936"/>
                  </a:lnTo>
                  <a:lnTo>
                    <a:pt x="2445" y="1090740"/>
                  </a:lnTo>
                  <a:lnTo>
                    <a:pt x="0" y="1042732"/>
                  </a:lnTo>
                  <a:lnTo>
                    <a:pt x="0" y="485728"/>
                  </a:lnTo>
                  <a:lnTo>
                    <a:pt x="2445" y="437723"/>
                  </a:lnTo>
                  <a:lnTo>
                    <a:pt x="9488" y="390527"/>
                  </a:lnTo>
                  <a:lnTo>
                    <a:pt x="21064" y="344464"/>
                  </a:lnTo>
                  <a:lnTo>
                    <a:pt x="37043" y="299850"/>
                  </a:lnTo>
                  <a:lnTo>
                    <a:pt x="57291" y="257005"/>
                  </a:lnTo>
                  <a:lnTo>
                    <a:pt x="81677" y="216247"/>
                  </a:lnTo>
                  <a:lnTo>
                    <a:pt x="110069" y="177895"/>
                  </a:lnTo>
                  <a:lnTo>
                    <a:pt x="142336" y="142267"/>
                  </a:lnTo>
                  <a:lnTo>
                    <a:pt x="177964" y="110001"/>
                  </a:lnTo>
                  <a:lnTo>
                    <a:pt x="216316" y="81608"/>
                  </a:lnTo>
                  <a:lnTo>
                    <a:pt x="257074" y="57222"/>
                  </a:lnTo>
                  <a:lnTo>
                    <a:pt x="299919" y="36974"/>
                  </a:lnTo>
                  <a:lnTo>
                    <a:pt x="344532" y="20995"/>
                  </a:lnTo>
                  <a:lnTo>
                    <a:pt x="390596" y="9419"/>
                  </a:lnTo>
                  <a:lnTo>
                    <a:pt x="437792" y="2376"/>
                  </a:lnTo>
                  <a:lnTo>
                    <a:pt x="485800" y="0"/>
                  </a:lnTo>
                  <a:lnTo>
                    <a:pt x="2033561" y="0"/>
                  </a:lnTo>
                  <a:lnTo>
                    <a:pt x="2081569" y="2376"/>
                  </a:lnTo>
                  <a:lnTo>
                    <a:pt x="2128765" y="9419"/>
                  </a:lnTo>
                  <a:lnTo>
                    <a:pt x="2174829" y="20995"/>
                  </a:lnTo>
                  <a:lnTo>
                    <a:pt x="2219442" y="36974"/>
                  </a:lnTo>
                  <a:lnTo>
                    <a:pt x="2262287" y="57222"/>
                  </a:lnTo>
                  <a:lnTo>
                    <a:pt x="2303045" y="81608"/>
                  </a:lnTo>
                  <a:lnTo>
                    <a:pt x="2341397" y="110000"/>
                  </a:lnTo>
                  <a:lnTo>
                    <a:pt x="2377025" y="142267"/>
                  </a:lnTo>
                  <a:lnTo>
                    <a:pt x="2409292" y="177895"/>
                  </a:lnTo>
                  <a:lnTo>
                    <a:pt x="2437684" y="216247"/>
                  </a:lnTo>
                  <a:lnTo>
                    <a:pt x="2462070" y="257005"/>
                  </a:lnTo>
                  <a:lnTo>
                    <a:pt x="2482319" y="299850"/>
                  </a:lnTo>
                  <a:lnTo>
                    <a:pt x="2498297" y="344464"/>
                  </a:lnTo>
                  <a:lnTo>
                    <a:pt x="2509873" y="390527"/>
                  </a:lnTo>
                  <a:lnTo>
                    <a:pt x="2516916" y="437723"/>
                  </a:lnTo>
                  <a:lnTo>
                    <a:pt x="2519293" y="485732"/>
                  </a:lnTo>
                  <a:lnTo>
                    <a:pt x="2519293" y="1042732"/>
                  </a:lnTo>
                  <a:lnTo>
                    <a:pt x="2516916" y="1090740"/>
                  </a:lnTo>
                  <a:lnTo>
                    <a:pt x="2509873" y="1137936"/>
                  </a:lnTo>
                  <a:lnTo>
                    <a:pt x="2498297" y="1184000"/>
                  </a:lnTo>
                  <a:lnTo>
                    <a:pt x="2482319" y="1228614"/>
                  </a:lnTo>
                  <a:lnTo>
                    <a:pt x="2462071" y="1271459"/>
                  </a:lnTo>
                  <a:lnTo>
                    <a:pt x="2437684" y="1312216"/>
                  </a:lnTo>
                  <a:lnTo>
                    <a:pt x="2409292" y="1350569"/>
                  </a:lnTo>
                  <a:lnTo>
                    <a:pt x="2377025" y="1386197"/>
                  </a:lnTo>
                  <a:lnTo>
                    <a:pt x="2341397" y="1418463"/>
                  </a:lnTo>
                  <a:lnTo>
                    <a:pt x="2303045" y="1446856"/>
                  </a:lnTo>
                  <a:lnTo>
                    <a:pt x="2262287" y="1471242"/>
                  </a:lnTo>
                  <a:lnTo>
                    <a:pt x="2219442" y="1491490"/>
                  </a:lnTo>
                  <a:lnTo>
                    <a:pt x="2174829" y="1507469"/>
                  </a:lnTo>
                  <a:lnTo>
                    <a:pt x="2128765" y="1519045"/>
                  </a:lnTo>
                  <a:lnTo>
                    <a:pt x="2095563" y="1523999"/>
                  </a:lnTo>
                </a:path>
              </a:pathLst>
            </a:custGeom>
            <a:ln w="76199">
              <a:solidFill>
                <a:srgbClr val="F12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587027" y="7696186"/>
            <a:ext cx="1005840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00" spc="75">
                <a:solidFill>
                  <a:srgbClr val="F0F7F6"/>
                </a:solidFill>
                <a:latin typeface="Lucida Sans Unicode"/>
                <a:cs typeface="Lucida Sans Unicode"/>
              </a:rPr>
              <a:t>Oracle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4113701" y="7136229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79" h="1524000">
                <a:moveTo>
                  <a:pt x="423798" y="1523999"/>
                </a:moveTo>
                <a:lnTo>
                  <a:pt x="344532" y="1507468"/>
                </a:lnTo>
                <a:lnTo>
                  <a:pt x="299919" y="1491490"/>
                </a:lnTo>
                <a:lnTo>
                  <a:pt x="257074" y="1471242"/>
                </a:lnTo>
                <a:lnTo>
                  <a:pt x="216316" y="1446855"/>
                </a:lnTo>
                <a:lnTo>
                  <a:pt x="177964" y="1418463"/>
                </a:lnTo>
                <a:lnTo>
                  <a:pt x="142336" y="1386196"/>
                </a:lnTo>
                <a:lnTo>
                  <a:pt x="110069" y="1350568"/>
                </a:lnTo>
                <a:lnTo>
                  <a:pt x="81677" y="1312216"/>
                </a:lnTo>
                <a:lnTo>
                  <a:pt x="57291" y="1271458"/>
                </a:lnTo>
                <a:lnTo>
                  <a:pt x="37042" y="1228613"/>
                </a:lnTo>
                <a:lnTo>
                  <a:pt x="21064" y="1184000"/>
                </a:lnTo>
                <a:lnTo>
                  <a:pt x="9488" y="1137936"/>
                </a:lnTo>
                <a:lnTo>
                  <a:pt x="2445" y="1090740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8" y="390527"/>
                </a:lnTo>
                <a:lnTo>
                  <a:pt x="21064" y="344464"/>
                </a:lnTo>
                <a:lnTo>
                  <a:pt x="37043" y="299850"/>
                </a:lnTo>
                <a:lnTo>
                  <a:pt x="57291" y="257005"/>
                </a:lnTo>
                <a:lnTo>
                  <a:pt x="81677" y="216247"/>
                </a:lnTo>
                <a:lnTo>
                  <a:pt x="110070" y="177895"/>
                </a:lnTo>
                <a:lnTo>
                  <a:pt x="142336" y="142267"/>
                </a:lnTo>
                <a:lnTo>
                  <a:pt x="177964" y="110001"/>
                </a:lnTo>
                <a:lnTo>
                  <a:pt x="216316" y="81608"/>
                </a:lnTo>
                <a:lnTo>
                  <a:pt x="257074" y="57222"/>
                </a:lnTo>
                <a:lnTo>
                  <a:pt x="299919" y="36974"/>
                </a:lnTo>
                <a:lnTo>
                  <a:pt x="344533" y="20995"/>
                </a:lnTo>
                <a:lnTo>
                  <a:pt x="390596" y="9419"/>
                </a:lnTo>
                <a:lnTo>
                  <a:pt x="437792" y="2376"/>
                </a:lnTo>
                <a:lnTo>
                  <a:pt x="485800" y="0"/>
                </a:lnTo>
                <a:lnTo>
                  <a:pt x="2033561" y="0"/>
                </a:lnTo>
                <a:lnTo>
                  <a:pt x="2081569" y="2376"/>
                </a:lnTo>
                <a:lnTo>
                  <a:pt x="2128765" y="9419"/>
                </a:lnTo>
                <a:lnTo>
                  <a:pt x="2174829" y="20995"/>
                </a:lnTo>
                <a:lnTo>
                  <a:pt x="2219442" y="36974"/>
                </a:lnTo>
                <a:lnTo>
                  <a:pt x="2262287" y="57222"/>
                </a:lnTo>
                <a:lnTo>
                  <a:pt x="2303045" y="81608"/>
                </a:lnTo>
                <a:lnTo>
                  <a:pt x="2341397" y="110000"/>
                </a:lnTo>
                <a:lnTo>
                  <a:pt x="2377025" y="142267"/>
                </a:lnTo>
                <a:lnTo>
                  <a:pt x="2409292" y="177895"/>
                </a:lnTo>
                <a:lnTo>
                  <a:pt x="2437684" y="216247"/>
                </a:lnTo>
                <a:lnTo>
                  <a:pt x="2462071" y="257005"/>
                </a:lnTo>
                <a:lnTo>
                  <a:pt x="2482319" y="299850"/>
                </a:lnTo>
                <a:lnTo>
                  <a:pt x="2498297" y="344464"/>
                </a:lnTo>
                <a:lnTo>
                  <a:pt x="2509874" y="390527"/>
                </a:lnTo>
                <a:lnTo>
                  <a:pt x="2516917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7" y="1090741"/>
                </a:lnTo>
                <a:lnTo>
                  <a:pt x="2509874" y="1137936"/>
                </a:lnTo>
                <a:lnTo>
                  <a:pt x="2498298" y="1184000"/>
                </a:lnTo>
                <a:lnTo>
                  <a:pt x="2482319" y="1228614"/>
                </a:lnTo>
                <a:lnTo>
                  <a:pt x="2462071" y="1271459"/>
                </a:lnTo>
                <a:lnTo>
                  <a:pt x="2437685" y="1312217"/>
                </a:lnTo>
                <a:lnTo>
                  <a:pt x="2409292" y="1350569"/>
                </a:lnTo>
                <a:lnTo>
                  <a:pt x="2377025" y="1386197"/>
                </a:lnTo>
                <a:lnTo>
                  <a:pt x="2341397" y="1418463"/>
                </a:lnTo>
                <a:lnTo>
                  <a:pt x="2303045" y="1446856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9" y="1507469"/>
                </a:lnTo>
                <a:lnTo>
                  <a:pt x="2128765" y="1519045"/>
                </a:lnTo>
                <a:lnTo>
                  <a:pt x="2095563" y="1523999"/>
                </a:lnTo>
              </a:path>
            </a:pathLst>
          </a:custGeom>
          <a:ln w="76199">
            <a:solidFill>
              <a:srgbClr val="F121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5049987" y="7696186"/>
            <a:ext cx="570865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00" spc="25">
                <a:solidFill>
                  <a:srgbClr val="F0F7F6"/>
                </a:solidFill>
                <a:latin typeface="Lucida Sans Unicode"/>
                <a:cs typeface="Lucida Sans Unicode"/>
              </a:rPr>
              <a:t>SAP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7473747" y="7136229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79" h="1524000">
                <a:moveTo>
                  <a:pt x="423798" y="1523999"/>
                </a:moveTo>
                <a:lnTo>
                  <a:pt x="344532" y="1507468"/>
                </a:lnTo>
                <a:lnTo>
                  <a:pt x="299918" y="1491490"/>
                </a:lnTo>
                <a:lnTo>
                  <a:pt x="257073" y="1471242"/>
                </a:lnTo>
                <a:lnTo>
                  <a:pt x="216316" y="1446855"/>
                </a:lnTo>
                <a:lnTo>
                  <a:pt x="177963" y="1418463"/>
                </a:lnTo>
                <a:lnTo>
                  <a:pt x="142336" y="1386196"/>
                </a:lnTo>
                <a:lnTo>
                  <a:pt x="110069" y="1350569"/>
                </a:lnTo>
                <a:lnTo>
                  <a:pt x="81677" y="1312216"/>
                </a:lnTo>
                <a:lnTo>
                  <a:pt x="57290" y="1271459"/>
                </a:lnTo>
                <a:lnTo>
                  <a:pt x="37042" y="1228613"/>
                </a:lnTo>
                <a:lnTo>
                  <a:pt x="21064" y="1184000"/>
                </a:lnTo>
                <a:lnTo>
                  <a:pt x="9487" y="1137936"/>
                </a:lnTo>
                <a:lnTo>
                  <a:pt x="2445" y="1090740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8" y="390527"/>
                </a:lnTo>
                <a:lnTo>
                  <a:pt x="21064" y="344464"/>
                </a:lnTo>
                <a:lnTo>
                  <a:pt x="37042" y="299850"/>
                </a:lnTo>
                <a:lnTo>
                  <a:pt x="57291" y="257005"/>
                </a:lnTo>
                <a:lnTo>
                  <a:pt x="81677" y="216247"/>
                </a:lnTo>
                <a:lnTo>
                  <a:pt x="110069" y="177895"/>
                </a:lnTo>
                <a:lnTo>
                  <a:pt x="142336" y="142267"/>
                </a:lnTo>
                <a:lnTo>
                  <a:pt x="177964" y="110001"/>
                </a:lnTo>
                <a:lnTo>
                  <a:pt x="216316" y="81608"/>
                </a:lnTo>
                <a:lnTo>
                  <a:pt x="257074" y="57222"/>
                </a:lnTo>
                <a:lnTo>
                  <a:pt x="299919" y="36974"/>
                </a:lnTo>
                <a:lnTo>
                  <a:pt x="344532" y="20995"/>
                </a:lnTo>
                <a:lnTo>
                  <a:pt x="390596" y="9419"/>
                </a:lnTo>
                <a:lnTo>
                  <a:pt x="437792" y="2376"/>
                </a:lnTo>
                <a:lnTo>
                  <a:pt x="485800" y="0"/>
                </a:lnTo>
                <a:lnTo>
                  <a:pt x="2033560" y="0"/>
                </a:lnTo>
                <a:lnTo>
                  <a:pt x="2081569" y="2376"/>
                </a:lnTo>
                <a:lnTo>
                  <a:pt x="2128764" y="9419"/>
                </a:lnTo>
                <a:lnTo>
                  <a:pt x="2174828" y="20995"/>
                </a:lnTo>
                <a:lnTo>
                  <a:pt x="2219442" y="36974"/>
                </a:lnTo>
                <a:lnTo>
                  <a:pt x="2262287" y="57222"/>
                </a:lnTo>
                <a:lnTo>
                  <a:pt x="2303045" y="81608"/>
                </a:lnTo>
                <a:lnTo>
                  <a:pt x="2341397" y="110001"/>
                </a:lnTo>
                <a:lnTo>
                  <a:pt x="2377025" y="142267"/>
                </a:lnTo>
                <a:lnTo>
                  <a:pt x="2409291" y="177895"/>
                </a:lnTo>
                <a:lnTo>
                  <a:pt x="2437684" y="216247"/>
                </a:lnTo>
                <a:lnTo>
                  <a:pt x="2462070" y="257005"/>
                </a:lnTo>
                <a:lnTo>
                  <a:pt x="2482318" y="299850"/>
                </a:lnTo>
                <a:lnTo>
                  <a:pt x="2498297" y="344464"/>
                </a:lnTo>
                <a:lnTo>
                  <a:pt x="2509873" y="390527"/>
                </a:lnTo>
                <a:lnTo>
                  <a:pt x="2516916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6" y="1090740"/>
                </a:lnTo>
                <a:lnTo>
                  <a:pt x="2509873" y="1137936"/>
                </a:lnTo>
                <a:lnTo>
                  <a:pt x="2498297" y="1184000"/>
                </a:lnTo>
                <a:lnTo>
                  <a:pt x="2482319" y="1228614"/>
                </a:lnTo>
                <a:lnTo>
                  <a:pt x="2462070" y="1271459"/>
                </a:lnTo>
                <a:lnTo>
                  <a:pt x="2437684" y="1312216"/>
                </a:lnTo>
                <a:lnTo>
                  <a:pt x="2409291" y="1350569"/>
                </a:lnTo>
                <a:lnTo>
                  <a:pt x="2377025" y="1386197"/>
                </a:lnTo>
                <a:lnTo>
                  <a:pt x="2341397" y="1418463"/>
                </a:lnTo>
                <a:lnTo>
                  <a:pt x="2303045" y="1446855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8" y="1507468"/>
                </a:lnTo>
                <a:lnTo>
                  <a:pt x="2128765" y="1519045"/>
                </a:lnTo>
                <a:lnTo>
                  <a:pt x="2095562" y="1523999"/>
                </a:lnTo>
              </a:path>
            </a:pathLst>
          </a:custGeom>
          <a:ln w="76199">
            <a:solidFill>
              <a:srgbClr val="F121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7797309" y="7696186"/>
            <a:ext cx="1796414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00" spc="-10">
                <a:solidFill>
                  <a:srgbClr val="F0F7F6"/>
                </a:solidFill>
                <a:latin typeface="Lucida Sans Unicode"/>
                <a:cs typeface="Lucida Sans Unicode"/>
              </a:rPr>
              <a:t>SALESFORCE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10794427" y="7136229"/>
            <a:ext cx="2519680" cy="1524000"/>
          </a:xfrm>
          <a:custGeom>
            <a:avLst/>
            <a:gdLst/>
            <a:ahLst/>
            <a:cxnLst/>
            <a:rect l="l" t="t" r="r" b="b"/>
            <a:pathLst>
              <a:path w="2519680" h="1524000">
                <a:moveTo>
                  <a:pt x="423798" y="1523999"/>
                </a:moveTo>
                <a:lnTo>
                  <a:pt x="344532" y="1507468"/>
                </a:lnTo>
                <a:lnTo>
                  <a:pt x="299918" y="1491490"/>
                </a:lnTo>
                <a:lnTo>
                  <a:pt x="257073" y="1471242"/>
                </a:lnTo>
                <a:lnTo>
                  <a:pt x="216315" y="1446855"/>
                </a:lnTo>
                <a:lnTo>
                  <a:pt x="177963" y="1418463"/>
                </a:lnTo>
                <a:lnTo>
                  <a:pt x="142335" y="1386196"/>
                </a:lnTo>
                <a:lnTo>
                  <a:pt x="110069" y="1350568"/>
                </a:lnTo>
                <a:lnTo>
                  <a:pt x="81676" y="1312216"/>
                </a:lnTo>
                <a:lnTo>
                  <a:pt x="57290" y="1271458"/>
                </a:lnTo>
                <a:lnTo>
                  <a:pt x="37042" y="1228613"/>
                </a:lnTo>
                <a:lnTo>
                  <a:pt x="21064" y="1184000"/>
                </a:lnTo>
                <a:lnTo>
                  <a:pt x="9487" y="1137936"/>
                </a:lnTo>
                <a:lnTo>
                  <a:pt x="2445" y="1090740"/>
                </a:lnTo>
                <a:lnTo>
                  <a:pt x="0" y="1042732"/>
                </a:lnTo>
                <a:lnTo>
                  <a:pt x="0" y="485728"/>
                </a:lnTo>
                <a:lnTo>
                  <a:pt x="2445" y="437723"/>
                </a:lnTo>
                <a:lnTo>
                  <a:pt x="9487" y="390528"/>
                </a:lnTo>
                <a:lnTo>
                  <a:pt x="21064" y="344464"/>
                </a:lnTo>
                <a:lnTo>
                  <a:pt x="37042" y="299850"/>
                </a:lnTo>
                <a:lnTo>
                  <a:pt x="57290" y="257005"/>
                </a:lnTo>
                <a:lnTo>
                  <a:pt x="81677" y="216247"/>
                </a:lnTo>
                <a:lnTo>
                  <a:pt x="110069" y="177895"/>
                </a:lnTo>
                <a:lnTo>
                  <a:pt x="142336" y="142267"/>
                </a:lnTo>
                <a:lnTo>
                  <a:pt x="177963" y="110001"/>
                </a:lnTo>
                <a:lnTo>
                  <a:pt x="216316" y="81608"/>
                </a:lnTo>
                <a:lnTo>
                  <a:pt x="257073" y="57222"/>
                </a:lnTo>
                <a:lnTo>
                  <a:pt x="299918" y="36974"/>
                </a:lnTo>
                <a:lnTo>
                  <a:pt x="344532" y="20996"/>
                </a:lnTo>
                <a:lnTo>
                  <a:pt x="390596" y="9419"/>
                </a:lnTo>
                <a:lnTo>
                  <a:pt x="437791" y="2376"/>
                </a:lnTo>
                <a:lnTo>
                  <a:pt x="485800" y="0"/>
                </a:lnTo>
                <a:lnTo>
                  <a:pt x="2033560" y="0"/>
                </a:lnTo>
                <a:lnTo>
                  <a:pt x="2081569" y="2376"/>
                </a:lnTo>
                <a:lnTo>
                  <a:pt x="2128764" y="9419"/>
                </a:lnTo>
                <a:lnTo>
                  <a:pt x="2174828" y="20995"/>
                </a:lnTo>
                <a:lnTo>
                  <a:pt x="2219442" y="36973"/>
                </a:lnTo>
                <a:lnTo>
                  <a:pt x="2262287" y="57222"/>
                </a:lnTo>
                <a:lnTo>
                  <a:pt x="2303045" y="81608"/>
                </a:lnTo>
                <a:lnTo>
                  <a:pt x="2341397" y="110000"/>
                </a:lnTo>
                <a:lnTo>
                  <a:pt x="2377024" y="142267"/>
                </a:lnTo>
                <a:lnTo>
                  <a:pt x="2409291" y="177895"/>
                </a:lnTo>
                <a:lnTo>
                  <a:pt x="2437684" y="216247"/>
                </a:lnTo>
                <a:lnTo>
                  <a:pt x="2462070" y="257005"/>
                </a:lnTo>
                <a:lnTo>
                  <a:pt x="2482318" y="299850"/>
                </a:lnTo>
                <a:lnTo>
                  <a:pt x="2498297" y="344464"/>
                </a:lnTo>
                <a:lnTo>
                  <a:pt x="2509873" y="390527"/>
                </a:lnTo>
                <a:lnTo>
                  <a:pt x="2516916" y="437723"/>
                </a:lnTo>
                <a:lnTo>
                  <a:pt x="2519293" y="485732"/>
                </a:lnTo>
                <a:lnTo>
                  <a:pt x="2519293" y="1042732"/>
                </a:lnTo>
                <a:lnTo>
                  <a:pt x="2516916" y="1090741"/>
                </a:lnTo>
                <a:lnTo>
                  <a:pt x="2509873" y="1137936"/>
                </a:lnTo>
                <a:lnTo>
                  <a:pt x="2498297" y="1184000"/>
                </a:lnTo>
                <a:lnTo>
                  <a:pt x="2482319" y="1228614"/>
                </a:lnTo>
                <a:lnTo>
                  <a:pt x="2462070" y="1271459"/>
                </a:lnTo>
                <a:lnTo>
                  <a:pt x="2437684" y="1312217"/>
                </a:lnTo>
                <a:lnTo>
                  <a:pt x="2409291" y="1350569"/>
                </a:lnTo>
                <a:lnTo>
                  <a:pt x="2377025" y="1386197"/>
                </a:lnTo>
                <a:lnTo>
                  <a:pt x="2341397" y="1418463"/>
                </a:lnTo>
                <a:lnTo>
                  <a:pt x="2303045" y="1446856"/>
                </a:lnTo>
                <a:lnTo>
                  <a:pt x="2262287" y="1471242"/>
                </a:lnTo>
                <a:lnTo>
                  <a:pt x="2219442" y="1491490"/>
                </a:lnTo>
                <a:lnTo>
                  <a:pt x="2174828" y="1507469"/>
                </a:lnTo>
                <a:lnTo>
                  <a:pt x="2128764" y="1519045"/>
                </a:lnTo>
                <a:lnTo>
                  <a:pt x="2095563" y="1523999"/>
                </a:lnTo>
              </a:path>
            </a:pathLst>
          </a:custGeom>
          <a:ln w="76199">
            <a:solidFill>
              <a:srgbClr val="F121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11050568" y="7353286"/>
            <a:ext cx="1931670" cy="10674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71120">
              <a:lnSpc>
                <a:spcPts val="2730"/>
              </a:lnSpc>
              <a:spcBef>
                <a:spcPts val="130"/>
              </a:spcBef>
            </a:pPr>
            <a:r>
              <a:rPr dirty="0" sz="2300" spc="-10">
                <a:solidFill>
                  <a:srgbClr val="F0F7F6"/>
                </a:solidFill>
                <a:latin typeface="Lucida Sans Unicode"/>
                <a:cs typeface="Lucida Sans Unicode"/>
              </a:rPr>
              <a:t>ADOBE</a:t>
            </a:r>
            <a:endParaRPr sz="2300">
              <a:latin typeface="Lucida Sans Unicode"/>
              <a:cs typeface="Lucida Sans Unicode"/>
            </a:endParaRPr>
          </a:p>
          <a:p>
            <a:pPr algn="ctr" marL="12065" marR="5080">
              <a:lnSpc>
                <a:spcPts val="2700"/>
              </a:lnSpc>
              <a:spcBef>
                <a:spcPts val="110"/>
              </a:spcBef>
            </a:pPr>
            <a:r>
              <a:rPr dirty="0" sz="2300" spc="55">
                <a:solidFill>
                  <a:srgbClr val="F0F7F6"/>
                </a:solidFill>
                <a:latin typeface="Lucida Sans Unicode"/>
                <a:cs typeface="Lucida Sans Unicode"/>
              </a:rPr>
              <a:t>(Marketing</a:t>
            </a:r>
            <a:r>
              <a:rPr dirty="0" sz="2300" spc="-8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60">
                <a:solidFill>
                  <a:srgbClr val="F0F7F6"/>
                </a:solidFill>
                <a:latin typeface="Lucida Sans Unicode"/>
                <a:cs typeface="Lucida Sans Unicode"/>
              </a:rPr>
              <a:t>&amp; </a:t>
            </a:r>
            <a:r>
              <a:rPr dirty="0" sz="2300" spc="155">
                <a:solidFill>
                  <a:srgbClr val="F0F7F6"/>
                </a:solidFill>
                <a:latin typeface="Lucida Sans Unicode"/>
                <a:cs typeface="Lucida Sans Unicode"/>
              </a:rPr>
              <a:t>commerce)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4338251" y="7048280"/>
            <a:ext cx="2692400" cy="1704975"/>
          </a:xfrm>
          <a:custGeom>
            <a:avLst/>
            <a:gdLst/>
            <a:ahLst/>
            <a:cxnLst/>
            <a:rect l="l" t="t" r="r" b="b"/>
            <a:pathLst>
              <a:path w="2692400" h="1704975">
                <a:moveTo>
                  <a:pt x="485741" y="0"/>
                </a:moveTo>
                <a:lnTo>
                  <a:pt x="2206102" y="0"/>
                </a:lnTo>
                <a:lnTo>
                  <a:pt x="2254112" y="2376"/>
                </a:lnTo>
                <a:lnTo>
                  <a:pt x="2301308" y="9419"/>
                </a:lnTo>
                <a:lnTo>
                  <a:pt x="2347373" y="20996"/>
                </a:lnTo>
                <a:lnTo>
                  <a:pt x="2391987" y="36974"/>
                </a:lnTo>
                <a:lnTo>
                  <a:pt x="2434833" y="57223"/>
                </a:lnTo>
                <a:lnTo>
                  <a:pt x="2475592" y="81610"/>
                </a:lnTo>
                <a:lnTo>
                  <a:pt x="2513945" y="110003"/>
                </a:lnTo>
                <a:lnTo>
                  <a:pt x="2549574" y="142270"/>
                </a:lnTo>
                <a:lnTo>
                  <a:pt x="2581841" y="177898"/>
                </a:lnTo>
                <a:lnTo>
                  <a:pt x="2610234" y="216251"/>
                </a:lnTo>
                <a:lnTo>
                  <a:pt x="2634621" y="257010"/>
                </a:lnTo>
                <a:lnTo>
                  <a:pt x="2654870" y="299856"/>
                </a:lnTo>
                <a:lnTo>
                  <a:pt x="2670848" y="344470"/>
                </a:lnTo>
                <a:lnTo>
                  <a:pt x="2682425" y="390535"/>
                </a:lnTo>
                <a:lnTo>
                  <a:pt x="2689468" y="437732"/>
                </a:lnTo>
                <a:lnTo>
                  <a:pt x="2691844" y="485741"/>
                </a:lnTo>
                <a:lnTo>
                  <a:pt x="2691845" y="1218637"/>
                </a:lnTo>
                <a:lnTo>
                  <a:pt x="2689468" y="1266647"/>
                </a:lnTo>
                <a:lnTo>
                  <a:pt x="2682425" y="1313843"/>
                </a:lnTo>
                <a:lnTo>
                  <a:pt x="2670848" y="1359908"/>
                </a:lnTo>
                <a:lnTo>
                  <a:pt x="2654870" y="1404523"/>
                </a:lnTo>
                <a:lnTo>
                  <a:pt x="2634621" y="1447369"/>
                </a:lnTo>
                <a:lnTo>
                  <a:pt x="2610234" y="1488127"/>
                </a:lnTo>
                <a:lnTo>
                  <a:pt x="2581841" y="1526480"/>
                </a:lnTo>
                <a:lnTo>
                  <a:pt x="2549574" y="1562109"/>
                </a:lnTo>
                <a:lnTo>
                  <a:pt x="2513945" y="1594376"/>
                </a:lnTo>
                <a:lnTo>
                  <a:pt x="2475592" y="1622769"/>
                </a:lnTo>
                <a:lnTo>
                  <a:pt x="2434833" y="1647156"/>
                </a:lnTo>
                <a:lnTo>
                  <a:pt x="2391988" y="1667404"/>
                </a:lnTo>
                <a:lnTo>
                  <a:pt x="2347373" y="1683383"/>
                </a:lnTo>
                <a:lnTo>
                  <a:pt x="2301308" y="1694960"/>
                </a:lnTo>
                <a:lnTo>
                  <a:pt x="2254112" y="1702002"/>
                </a:lnTo>
                <a:lnTo>
                  <a:pt x="2206102" y="1704379"/>
                </a:lnTo>
                <a:lnTo>
                  <a:pt x="485741" y="1704379"/>
                </a:lnTo>
                <a:lnTo>
                  <a:pt x="437731" y="1702002"/>
                </a:lnTo>
                <a:lnTo>
                  <a:pt x="390535" y="1694959"/>
                </a:lnTo>
                <a:lnTo>
                  <a:pt x="344470" y="1683383"/>
                </a:lnTo>
                <a:lnTo>
                  <a:pt x="299856" y="1667404"/>
                </a:lnTo>
                <a:lnTo>
                  <a:pt x="257010" y="1647155"/>
                </a:lnTo>
                <a:lnTo>
                  <a:pt x="216251" y="1622769"/>
                </a:lnTo>
                <a:lnTo>
                  <a:pt x="177898" y="1594376"/>
                </a:lnTo>
                <a:lnTo>
                  <a:pt x="142270" y="1562109"/>
                </a:lnTo>
                <a:lnTo>
                  <a:pt x="110002" y="1526480"/>
                </a:lnTo>
                <a:lnTo>
                  <a:pt x="81610" y="1488127"/>
                </a:lnTo>
                <a:lnTo>
                  <a:pt x="57223" y="1447368"/>
                </a:lnTo>
                <a:lnTo>
                  <a:pt x="36974" y="1404522"/>
                </a:lnTo>
                <a:lnTo>
                  <a:pt x="20996" y="1359908"/>
                </a:lnTo>
                <a:lnTo>
                  <a:pt x="9419" y="1313843"/>
                </a:lnTo>
                <a:lnTo>
                  <a:pt x="2376" y="1266647"/>
                </a:lnTo>
                <a:lnTo>
                  <a:pt x="0" y="1218637"/>
                </a:lnTo>
                <a:lnTo>
                  <a:pt x="0" y="485741"/>
                </a:lnTo>
                <a:lnTo>
                  <a:pt x="2376" y="437732"/>
                </a:lnTo>
                <a:lnTo>
                  <a:pt x="9419" y="390535"/>
                </a:lnTo>
                <a:lnTo>
                  <a:pt x="20996" y="344470"/>
                </a:lnTo>
                <a:lnTo>
                  <a:pt x="36974" y="299856"/>
                </a:lnTo>
                <a:lnTo>
                  <a:pt x="57223" y="257010"/>
                </a:lnTo>
                <a:lnTo>
                  <a:pt x="81610" y="216251"/>
                </a:lnTo>
                <a:lnTo>
                  <a:pt x="110003" y="177899"/>
                </a:lnTo>
                <a:lnTo>
                  <a:pt x="142270" y="142270"/>
                </a:lnTo>
                <a:lnTo>
                  <a:pt x="177899" y="110003"/>
                </a:lnTo>
                <a:lnTo>
                  <a:pt x="216251" y="81610"/>
                </a:lnTo>
                <a:lnTo>
                  <a:pt x="257010" y="57223"/>
                </a:lnTo>
                <a:lnTo>
                  <a:pt x="299856" y="36974"/>
                </a:lnTo>
                <a:lnTo>
                  <a:pt x="344470" y="20996"/>
                </a:lnTo>
                <a:lnTo>
                  <a:pt x="390535" y="9419"/>
                </a:lnTo>
                <a:lnTo>
                  <a:pt x="437731" y="2376"/>
                </a:lnTo>
                <a:lnTo>
                  <a:pt x="485741" y="0"/>
                </a:lnTo>
              </a:path>
            </a:pathLst>
          </a:custGeom>
          <a:ln w="76199">
            <a:solidFill>
              <a:srgbClr val="F121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14430993" y="7365954"/>
            <a:ext cx="2412365" cy="1014094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algn="ctr" marL="12700" marR="5080">
              <a:lnSpc>
                <a:spcPts val="2550"/>
              </a:lnSpc>
              <a:spcBef>
                <a:spcPts val="295"/>
              </a:spcBef>
            </a:pPr>
            <a:r>
              <a:rPr dirty="0" sz="2200">
                <a:solidFill>
                  <a:srgbClr val="F0F7F6"/>
                </a:solidFill>
                <a:latin typeface="Lucida Sans Unicode"/>
                <a:cs typeface="Lucida Sans Unicode"/>
              </a:rPr>
              <a:t>ASSETS</a:t>
            </a:r>
            <a:r>
              <a:rPr dirty="0" sz="2200" spc="-20">
                <a:solidFill>
                  <a:srgbClr val="F0F7F6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55">
                <a:solidFill>
                  <a:srgbClr val="F0F7F6"/>
                </a:solidFill>
                <a:latin typeface="Lucida Sans Unicode"/>
                <a:cs typeface="Lucida Sans Unicode"/>
              </a:rPr>
              <a:t>&amp; </a:t>
            </a:r>
            <a:r>
              <a:rPr dirty="0" sz="2200" spc="-20">
                <a:solidFill>
                  <a:srgbClr val="F0F7F6"/>
                </a:solidFill>
                <a:latin typeface="Lucida Sans Unicode"/>
                <a:cs typeface="Lucida Sans Unicode"/>
              </a:rPr>
              <a:t>MANUFACTURING </a:t>
            </a:r>
            <a:r>
              <a:rPr dirty="0" sz="2200" spc="-10">
                <a:solidFill>
                  <a:srgbClr val="F0F7F6"/>
                </a:solidFill>
                <a:latin typeface="Lucida Sans Unicode"/>
                <a:cs typeface="Lucida Sans Unicode"/>
              </a:rPr>
              <a:t>OPTIMIZATION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0" y="0"/>
            <a:ext cx="15760700" cy="7138034"/>
            <a:chOff x="0" y="0"/>
            <a:chExt cx="15760700" cy="7138034"/>
          </a:xfrm>
        </p:grpSpPr>
        <p:sp>
          <p:nvSpPr>
            <p:cNvPr id="44" name="object 44" descr=""/>
            <p:cNvSpPr/>
            <p:nvPr/>
          </p:nvSpPr>
          <p:spPr>
            <a:xfrm>
              <a:off x="2127902" y="6397683"/>
              <a:ext cx="13556615" cy="0"/>
            </a:xfrm>
            <a:custGeom>
              <a:avLst/>
              <a:gdLst/>
              <a:ahLst/>
              <a:cxnLst/>
              <a:rect l="l" t="t" r="r" b="b"/>
              <a:pathLst>
                <a:path w="13556615" h="0">
                  <a:moveTo>
                    <a:pt x="0" y="0"/>
                  </a:moveTo>
                  <a:lnTo>
                    <a:pt x="1355628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128381" y="6399316"/>
              <a:ext cx="19050" cy="718185"/>
            </a:xfrm>
            <a:custGeom>
              <a:avLst/>
              <a:gdLst/>
              <a:ahLst/>
              <a:cxnLst/>
              <a:rect l="l" t="t" r="r" b="b"/>
              <a:pathLst>
                <a:path w="19050" h="718184">
                  <a:moveTo>
                    <a:pt x="18490" y="0"/>
                  </a:moveTo>
                  <a:lnTo>
                    <a:pt x="0" y="717881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073212" y="7039551"/>
              <a:ext cx="114300" cy="78105"/>
            </a:xfrm>
            <a:custGeom>
              <a:avLst/>
              <a:gdLst/>
              <a:ahLst/>
              <a:cxnLst/>
              <a:rect l="l" t="t" r="r" b="b"/>
              <a:pathLst>
                <a:path w="114300" h="78104">
                  <a:moveTo>
                    <a:pt x="114262" y="2943"/>
                  </a:moveTo>
                  <a:lnTo>
                    <a:pt x="55169" y="77646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373393" y="6397713"/>
              <a:ext cx="0" cy="720090"/>
            </a:xfrm>
            <a:custGeom>
              <a:avLst/>
              <a:gdLst/>
              <a:ahLst/>
              <a:cxnLst/>
              <a:rect l="l" t="t" r="r" b="b"/>
              <a:pathLst>
                <a:path w="0" h="720090">
                  <a:moveTo>
                    <a:pt x="0" y="0"/>
                  </a:moveTo>
                  <a:lnTo>
                    <a:pt x="0" y="719495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316243" y="7041009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752490" y="6397713"/>
              <a:ext cx="0" cy="720090"/>
            </a:xfrm>
            <a:custGeom>
              <a:avLst/>
              <a:gdLst/>
              <a:ahLst/>
              <a:cxnLst/>
              <a:rect l="l" t="t" r="r" b="b"/>
              <a:pathLst>
                <a:path w="0" h="720090">
                  <a:moveTo>
                    <a:pt x="0" y="0"/>
                  </a:moveTo>
                  <a:lnTo>
                    <a:pt x="0" y="719495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695340" y="7041009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2016132" y="6399334"/>
              <a:ext cx="0" cy="720090"/>
            </a:xfrm>
            <a:custGeom>
              <a:avLst/>
              <a:gdLst/>
              <a:ahLst/>
              <a:cxnLst/>
              <a:rect l="l" t="t" r="r" b="b"/>
              <a:pathLst>
                <a:path w="0" h="720090">
                  <a:moveTo>
                    <a:pt x="0" y="0"/>
                  </a:moveTo>
                  <a:lnTo>
                    <a:pt x="0" y="719495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1958982" y="7042630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5684145" y="6399347"/>
              <a:ext cx="0" cy="630555"/>
            </a:xfrm>
            <a:custGeom>
              <a:avLst/>
              <a:gdLst/>
              <a:ahLst/>
              <a:cxnLst/>
              <a:rect l="l" t="t" r="r" b="b"/>
              <a:pathLst>
                <a:path w="0" h="630554">
                  <a:moveTo>
                    <a:pt x="0" y="0"/>
                  </a:moveTo>
                  <a:lnTo>
                    <a:pt x="0" y="629926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5626995" y="6953073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504948" y="3213598"/>
              <a:ext cx="0" cy="430530"/>
            </a:xfrm>
            <a:custGeom>
              <a:avLst/>
              <a:gdLst/>
              <a:ahLst/>
              <a:cxnLst/>
              <a:rect l="l" t="t" r="r" b="b"/>
              <a:pathLst>
                <a:path w="0" h="430529">
                  <a:moveTo>
                    <a:pt x="0" y="0"/>
                  </a:moveTo>
                  <a:lnTo>
                    <a:pt x="0" y="430181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540880" y="5692832"/>
              <a:ext cx="0" cy="704850"/>
            </a:xfrm>
            <a:custGeom>
              <a:avLst/>
              <a:gdLst/>
              <a:ahLst/>
              <a:cxnLst/>
              <a:rect l="l" t="t" r="r" b="b"/>
              <a:pathLst>
                <a:path w="0" h="704850">
                  <a:moveTo>
                    <a:pt x="0" y="0"/>
                  </a:moveTo>
                  <a:lnTo>
                    <a:pt x="0" y="70484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467211" cy="5277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9277" y="4116229"/>
              <a:ext cx="2628899" cy="26288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9297" y="4740426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575" y="847343"/>
              <a:ext cx="2322575" cy="13715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8856" y="2131850"/>
              <a:ext cx="9677828" cy="7274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13466" y="3485369"/>
          <a:ext cx="11626850" cy="4588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890"/>
                <a:gridCol w="2294890"/>
                <a:gridCol w="2294889"/>
                <a:gridCol w="2294890"/>
                <a:gridCol w="2294890"/>
              </a:tblGrid>
              <a:tr h="2294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76200">
                      <a:solidFill>
                        <a:srgbClr val="45DEEF"/>
                      </a:solidFill>
                      <a:prstDash val="solid"/>
                    </a:lnR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843280" marR="371475" indent="-464820">
                        <a:lnSpc>
                          <a:spcPct val="114900"/>
                        </a:lnSpc>
                      </a:pPr>
                      <a:r>
                        <a:rPr dirty="0" sz="1850" spc="4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Presentación </a:t>
                      </a:r>
                      <a:r>
                        <a:rPr dirty="0" sz="1850" spc="7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y</a:t>
                      </a:r>
                      <a:r>
                        <a:rPr dirty="0" sz="1850" spc="-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8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tour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36245" marR="450850" indent="291465">
                        <a:lnSpc>
                          <a:spcPct val="114900"/>
                        </a:lnSpc>
                      </a:pPr>
                      <a:r>
                        <a:rPr dirty="0" sz="18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obligatorios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403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47040" marR="439420" indent="291465">
                        <a:lnSpc>
                          <a:spcPct val="114900"/>
                        </a:lnSpc>
                      </a:pPr>
                      <a:r>
                        <a:rPr dirty="0" sz="18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obligatorios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403">
                      <a:solidFill>
                        <a:srgbClr val="45DEEF"/>
                      </a:solidFill>
                      <a:prstDash val="solid"/>
                    </a:lnL>
                    <a:lnR w="76733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71805" marR="415290" indent="291465">
                        <a:lnSpc>
                          <a:spcPct val="114900"/>
                        </a:lnSpc>
                      </a:pPr>
                      <a:r>
                        <a:rPr dirty="0" sz="18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obligatorios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733">
                      <a:solidFill>
                        <a:srgbClr val="45DEEF"/>
                      </a:solidFill>
                      <a:prstDash val="solid"/>
                    </a:lnL>
                    <a:lnR w="76403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</a:tr>
              <a:tr h="2294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22300" marR="614680" indent="116205">
                        <a:lnSpc>
                          <a:spcPct val="114900"/>
                        </a:lnSpc>
                      </a:pPr>
                      <a:r>
                        <a:rPr dirty="0" sz="18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Frontend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22300" marR="614680" indent="116205">
                        <a:lnSpc>
                          <a:spcPct val="114900"/>
                        </a:lnSpc>
                      </a:pPr>
                      <a:r>
                        <a:rPr dirty="0" sz="18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Frontend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11505" marR="626110" indent="116205">
                        <a:lnSpc>
                          <a:spcPct val="114900"/>
                        </a:lnSpc>
                      </a:pPr>
                      <a:r>
                        <a:rPr dirty="0" sz="18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Frontend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403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22300" marR="614680" indent="116205">
                        <a:lnSpc>
                          <a:spcPct val="114900"/>
                        </a:lnSpc>
                      </a:pPr>
                      <a:r>
                        <a:rPr dirty="0" sz="18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Frontend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403">
                      <a:solidFill>
                        <a:srgbClr val="45DEEF"/>
                      </a:solidFill>
                      <a:prstDash val="solid"/>
                    </a:lnL>
                    <a:lnR w="76733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47065" marR="589915" indent="116205">
                        <a:lnSpc>
                          <a:spcPct val="114900"/>
                        </a:lnSpc>
                      </a:pPr>
                      <a:r>
                        <a:rPr dirty="0" sz="18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Frontend</a:t>
                      </a:r>
                      <a:endParaRPr sz="18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733">
                      <a:solidFill>
                        <a:srgbClr val="45DEEF"/>
                      </a:solidFill>
                      <a:prstDash val="solid"/>
                    </a:lnL>
                    <a:lnR w="76403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 descr=""/>
          <p:cNvGrpSpPr/>
          <p:nvPr/>
        </p:nvGrpSpPr>
        <p:grpSpPr>
          <a:xfrm>
            <a:off x="13252680" y="0"/>
            <a:ext cx="5035550" cy="10287000"/>
            <a:chOff x="13252680" y="0"/>
            <a:chExt cx="5035550" cy="10287000"/>
          </a:xfrm>
        </p:grpSpPr>
        <p:sp>
          <p:nvSpPr>
            <p:cNvPr id="5" name="object 5" descr=""/>
            <p:cNvSpPr/>
            <p:nvPr/>
          </p:nvSpPr>
          <p:spPr>
            <a:xfrm>
              <a:off x="13252680" y="0"/>
              <a:ext cx="5035550" cy="10287000"/>
            </a:xfrm>
            <a:custGeom>
              <a:avLst/>
              <a:gdLst/>
              <a:ahLst/>
              <a:cxnLst/>
              <a:rect l="l" t="t" r="r" b="b"/>
              <a:pathLst>
                <a:path w="5035550" h="10287000">
                  <a:moveTo>
                    <a:pt x="503531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035318" y="0"/>
                  </a:lnTo>
                  <a:lnTo>
                    <a:pt x="5035318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7235" y="773363"/>
              <a:ext cx="1378177" cy="138430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006735" y="2846170"/>
            <a:ext cx="1736725" cy="2445385"/>
            <a:chOff x="1006735" y="2846170"/>
            <a:chExt cx="1736725" cy="2445385"/>
          </a:xfrm>
        </p:grpSpPr>
        <p:sp>
          <p:nvSpPr>
            <p:cNvPr id="8" name="object 8" descr=""/>
            <p:cNvSpPr/>
            <p:nvPr/>
          </p:nvSpPr>
          <p:spPr>
            <a:xfrm>
              <a:off x="1006735" y="3071167"/>
              <a:ext cx="1567180" cy="2136140"/>
            </a:xfrm>
            <a:custGeom>
              <a:avLst/>
              <a:gdLst/>
              <a:ahLst/>
              <a:cxnLst/>
              <a:rect l="l" t="t" r="r" b="b"/>
              <a:pathLst>
                <a:path w="1567180" h="2136140">
                  <a:moveTo>
                    <a:pt x="1356805" y="2028139"/>
                  </a:moveTo>
                  <a:lnTo>
                    <a:pt x="1158896" y="2043859"/>
                  </a:lnTo>
                  <a:lnTo>
                    <a:pt x="1158773" y="1916032"/>
                  </a:lnTo>
                  <a:lnTo>
                    <a:pt x="1155157" y="1882848"/>
                  </a:lnTo>
                  <a:lnTo>
                    <a:pt x="1138638" y="1856825"/>
                  </a:lnTo>
                  <a:lnTo>
                    <a:pt x="1111832" y="1840524"/>
                  </a:lnTo>
                  <a:lnTo>
                    <a:pt x="1077354" y="1836504"/>
                  </a:lnTo>
                  <a:lnTo>
                    <a:pt x="324058" y="1896342"/>
                  </a:lnTo>
                  <a:lnTo>
                    <a:pt x="257465" y="1926821"/>
                  </a:lnTo>
                  <a:lnTo>
                    <a:pt x="224608" y="1990237"/>
                  </a:lnTo>
                  <a:lnTo>
                    <a:pt x="197725" y="2120210"/>
                  </a:lnTo>
                  <a:lnTo>
                    <a:pt x="0" y="2135916"/>
                  </a:lnTo>
                  <a:lnTo>
                    <a:pt x="210276" y="107785"/>
                  </a:lnTo>
                  <a:lnTo>
                    <a:pt x="484179" y="86028"/>
                  </a:lnTo>
                  <a:lnTo>
                    <a:pt x="484320" y="193574"/>
                  </a:lnTo>
                  <a:lnTo>
                    <a:pt x="487320" y="221492"/>
                  </a:lnTo>
                  <a:lnTo>
                    <a:pt x="501221" y="243369"/>
                  </a:lnTo>
                  <a:lnTo>
                    <a:pt x="523796" y="257065"/>
                  </a:lnTo>
                  <a:lnTo>
                    <a:pt x="552816" y="260438"/>
                  </a:lnTo>
                  <a:lnTo>
                    <a:pt x="1186924" y="210067"/>
                  </a:lnTo>
                  <a:lnTo>
                    <a:pt x="1243005" y="184445"/>
                  </a:lnTo>
                  <a:lnTo>
                    <a:pt x="1270586" y="131117"/>
                  </a:lnTo>
                  <a:lnTo>
                    <a:pt x="1293277" y="21757"/>
                  </a:lnTo>
                  <a:lnTo>
                    <a:pt x="1567180" y="0"/>
                  </a:lnTo>
                  <a:lnTo>
                    <a:pt x="1356805" y="2028139"/>
                  </a:lnTo>
                  <a:close/>
                </a:path>
              </a:pathLst>
            </a:custGeom>
            <a:solidFill>
              <a:srgbClr val="4E40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18546" y="3071039"/>
              <a:ext cx="1525270" cy="2219960"/>
            </a:xfrm>
            <a:custGeom>
              <a:avLst/>
              <a:gdLst/>
              <a:ahLst/>
              <a:cxnLst/>
              <a:rect l="l" t="t" r="r" b="b"/>
              <a:pathLst>
                <a:path w="1525270" h="2219960">
                  <a:moveTo>
                    <a:pt x="1524767" y="2112161"/>
                  </a:moveTo>
                  <a:lnTo>
                    <a:pt x="1326859" y="2127882"/>
                  </a:lnTo>
                  <a:lnTo>
                    <a:pt x="1302733" y="1994687"/>
                  </a:lnTo>
                  <a:lnTo>
                    <a:pt x="1292827" y="1960135"/>
                  </a:lnTo>
                  <a:lnTo>
                    <a:pt x="1271148" y="1933000"/>
                  </a:lnTo>
                  <a:lnTo>
                    <a:pt x="1240851" y="1915951"/>
                  </a:lnTo>
                  <a:lnTo>
                    <a:pt x="1205089" y="1911657"/>
                  </a:lnTo>
                  <a:lnTo>
                    <a:pt x="451794" y="1971495"/>
                  </a:lnTo>
                  <a:lnTo>
                    <a:pt x="389975" y="2002996"/>
                  </a:lnTo>
                  <a:lnTo>
                    <a:pt x="368568" y="2068893"/>
                  </a:lnTo>
                  <a:lnTo>
                    <a:pt x="365687" y="2204232"/>
                  </a:lnTo>
                  <a:lnTo>
                    <a:pt x="167779" y="2219953"/>
                  </a:lnTo>
                  <a:lnTo>
                    <a:pt x="0" y="107792"/>
                  </a:lnTo>
                  <a:lnTo>
                    <a:pt x="273987" y="86027"/>
                  </a:lnTo>
                  <a:lnTo>
                    <a:pt x="294295" y="198133"/>
                  </a:lnTo>
                  <a:lnTo>
                    <a:pt x="302624" y="227207"/>
                  </a:lnTo>
                  <a:lnTo>
                    <a:pt x="320859" y="250048"/>
                  </a:lnTo>
                  <a:lnTo>
                    <a:pt x="346361" y="264402"/>
                  </a:lnTo>
                  <a:lnTo>
                    <a:pt x="376491" y="268015"/>
                  </a:lnTo>
                  <a:lnTo>
                    <a:pt x="1010598" y="217645"/>
                  </a:lnTo>
                  <a:lnTo>
                    <a:pt x="1062621" y="191126"/>
                  </a:lnTo>
                  <a:lnTo>
                    <a:pt x="1080646" y="135669"/>
                  </a:lnTo>
                  <a:lnTo>
                    <a:pt x="1083000" y="21764"/>
                  </a:lnTo>
                  <a:lnTo>
                    <a:pt x="1356988" y="0"/>
                  </a:lnTo>
                  <a:lnTo>
                    <a:pt x="1524767" y="2112161"/>
                  </a:lnTo>
                  <a:close/>
                </a:path>
              </a:pathLst>
            </a:custGeom>
            <a:solidFill>
              <a:srgbClr val="9A89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29547" y="2846170"/>
              <a:ext cx="1517650" cy="334645"/>
            </a:xfrm>
            <a:custGeom>
              <a:avLst/>
              <a:gdLst/>
              <a:ahLst/>
              <a:cxnLst/>
              <a:rect l="l" t="t" r="r" b="b"/>
              <a:pathLst>
                <a:path w="1517650" h="334644">
                  <a:moveTo>
                    <a:pt x="1464985" y="223359"/>
                  </a:moveTo>
                  <a:lnTo>
                    <a:pt x="70085" y="334163"/>
                  </a:lnTo>
                  <a:lnTo>
                    <a:pt x="47589" y="331462"/>
                  </a:lnTo>
                  <a:lnTo>
                    <a:pt x="28563" y="320738"/>
                  </a:lnTo>
                  <a:lnTo>
                    <a:pt x="14965" y="303673"/>
                  </a:lnTo>
                  <a:lnTo>
                    <a:pt x="8754" y="281953"/>
                  </a:lnTo>
                  <a:lnTo>
                    <a:pt x="0" y="171745"/>
                  </a:lnTo>
                  <a:lnTo>
                    <a:pt x="2706" y="149336"/>
                  </a:lnTo>
                  <a:lnTo>
                    <a:pt x="13441" y="130358"/>
                  </a:lnTo>
                  <a:lnTo>
                    <a:pt x="30536" y="116778"/>
                  </a:lnTo>
                  <a:lnTo>
                    <a:pt x="50410" y="111112"/>
                  </a:lnTo>
                  <a:lnTo>
                    <a:pt x="1449196" y="0"/>
                  </a:lnTo>
                  <a:lnTo>
                    <a:pt x="1469670" y="2461"/>
                  </a:lnTo>
                  <a:lnTo>
                    <a:pt x="1488669" y="13173"/>
                  </a:lnTo>
                  <a:lnTo>
                    <a:pt x="1502256" y="30219"/>
                  </a:lnTo>
                  <a:lnTo>
                    <a:pt x="1508465" y="51920"/>
                  </a:lnTo>
                  <a:lnTo>
                    <a:pt x="1517219" y="162128"/>
                  </a:lnTo>
                  <a:lnTo>
                    <a:pt x="1514516" y="184557"/>
                  </a:lnTo>
                  <a:lnTo>
                    <a:pt x="1503792" y="203553"/>
                  </a:lnTo>
                  <a:lnTo>
                    <a:pt x="1486723" y="217145"/>
                  </a:lnTo>
                  <a:lnTo>
                    <a:pt x="1464985" y="223359"/>
                  </a:lnTo>
                  <a:close/>
                </a:path>
              </a:pathLst>
            </a:custGeom>
            <a:solidFill>
              <a:srgbClr val="B4A2D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668136" y="3908918"/>
            <a:ext cx="647700" cy="523240"/>
            <a:chOff x="1668136" y="3908918"/>
            <a:chExt cx="647700" cy="523240"/>
          </a:xfrm>
        </p:grpSpPr>
        <p:sp>
          <p:nvSpPr>
            <p:cNvPr id="12" name="object 12" descr=""/>
            <p:cNvSpPr/>
            <p:nvPr/>
          </p:nvSpPr>
          <p:spPr>
            <a:xfrm>
              <a:off x="1668132" y="3908919"/>
              <a:ext cx="647700" cy="523240"/>
            </a:xfrm>
            <a:custGeom>
              <a:avLst/>
              <a:gdLst/>
              <a:ahLst/>
              <a:cxnLst/>
              <a:rect l="l" t="t" r="r" b="b"/>
              <a:pathLst>
                <a:path w="647700" h="523239">
                  <a:moveTo>
                    <a:pt x="647420" y="405879"/>
                  </a:moveTo>
                  <a:lnTo>
                    <a:pt x="647014" y="381279"/>
                  </a:lnTo>
                  <a:lnTo>
                    <a:pt x="639965" y="357695"/>
                  </a:lnTo>
                  <a:lnTo>
                    <a:pt x="626452" y="336435"/>
                  </a:lnTo>
                  <a:lnTo>
                    <a:pt x="617270" y="325615"/>
                  </a:lnTo>
                  <a:lnTo>
                    <a:pt x="617270" y="402336"/>
                  </a:lnTo>
                  <a:lnTo>
                    <a:pt x="613003" y="418528"/>
                  </a:lnTo>
                  <a:lnTo>
                    <a:pt x="578104" y="452120"/>
                  </a:lnTo>
                  <a:lnTo>
                    <a:pt x="413791" y="467474"/>
                  </a:lnTo>
                  <a:lnTo>
                    <a:pt x="360883" y="471678"/>
                  </a:lnTo>
                  <a:lnTo>
                    <a:pt x="96012" y="492721"/>
                  </a:lnTo>
                  <a:lnTo>
                    <a:pt x="79248" y="491744"/>
                  </a:lnTo>
                  <a:lnTo>
                    <a:pt x="63715" y="486397"/>
                  </a:lnTo>
                  <a:lnTo>
                    <a:pt x="50190" y="477037"/>
                  </a:lnTo>
                  <a:lnTo>
                    <a:pt x="39471" y="464096"/>
                  </a:lnTo>
                  <a:lnTo>
                    <a:pt x="32689" y="448767"/>
                  </a:lnTo>
                  <a:lnTo>
                    <a:pt x="30391" y="432511"/>
                  </a:lnTo>
                  <a:lnTo>
                    <a:pt x="32562" y="416217"/>
                  </a:lnTo>
                  <a:lnTo>
                    <a:pt x="39243" y="400786"/>
                  </a:lnTo>
                  <a:lnTo>
                    <a:pt x="63271" y="361226"/>
                  </a:lnTo>
                  <a:lnTo>
                    <a:pt x="63169" y="360857"/>
                  </a:lnTo>
                  <a:lnTo>
                    <a:pt x="246418" y="59258"/>
                  </a:lnTo>
                  <a:lnTo>
                    <a:pt x="279425" y="33045"/>
                  </a:lnTo>
                  <a:lnTo>
                    <a:pt x="293573" y="30187"/>
                  </a:lnTo>
                  <a:lnTo>
                    <a:pt x="307987" y="30772"/>
                  </a:lnTo>
                  <a:lnTo>
                    <a:pt x="321716" y="34683"/>
                  </a:lnTo>
                  <a:lnTo>
                    <a:pt x="334162" y="41656"/>
                  </a:lnTo>
                  <a:lnTo>
                    <a:pt x="344728" y="51460"/>
                  </a:lnTo>
                  <a:lnTo>
                    <a:pt x="393915" y="109321"/>
                  </a:lnTo>
                  <a:lnTo>
                    <a:pt x="603224" y="355993"/>
                  </a:lnTo>
                  <a:lnTo>
                    <a:pt x="612254" y="370166"/>
                  </a:lnTo>
                  <a:lnTo>
                    <a:pt x="616978" y="385914"/>
                  </a:lnTo>
                  <a:lnTo>
                    <a:pt x="617270" y="402336"/>
                  </a:lnTo>
                  <a:lnTo>
                    <a:pt x="617270" y="325615"/>
                  </a:lnTo>
                  <a:lnTo>
                    <a:pt x="398030" y="67246"/>
                  </a:lnTo>
                  <a:lnTo>
                    <a:pt x="367957" y="31902"/>
                  </a:lnTo>
                  <a:lnTo>
                    <a:pt x="352069" y="17183"/>
                  </a:lnTo>
                  <a:lnTo>
                    <a:pt x="333400" y="6731"/>
                  </a:lnTo>
                  <a:lnTo>
                    <a:pt x="312801" y="876"/>
                  </a:lnTo>
                  <a:lnTo>
                    <a:pt x="291172" y="0"/>
                  </a:lnTo>
                  <a:lnTo>
                    <a:pt x="269963" y="4279"/>
                  </a:lnTo>
                  <a:lnTo>
                    <a:pt x="250545" y="13309"/>
                  </a:lnTo>
                  <a:lnTo>
                    <a:pt x="233756" y="26581"/>
                  </a:lnTo>
                  <a:lnTo>
                    <a:pt x="220395" y="43624"/>
                  </a:lnTo>
                  <a:lnTo>
                    <a:pt x="25387" y="364578"/>
                  </a:lnTo>
                  <a:lnTo>
                    <a:pt x="25603" y="364705"/>
                  </a:lnTo>
                  <a:lnTo>
                    <a:pt x="13220" y="385140"/>
                  </a:lnTo>
                  <a:lnTo>
                    <a:pt x="3238" y="408279"/>
                  </a:lnTo>
                  <a:lnTo>
                    <a:pt x="0" y="432676"/>
                  </a:lnTo>
                  <a:lnTo>
                    <a:pt x="3467" y="457034"/>
                  </a:lnTo>
                  <a:lnTo>
                    <a:pt x="29705" y="499402"/>
                  </a:lnTo>
                  <a:lnTo>
                    <a:pt x="73253" y="521449"/>
                  </a:lnTo>
                  <a:lnTo>
                    <a:pt x="98412" y="522897"/>
                  </a:lnTo>
                  <a:lnTo>
                    <a:pt x="363270" y="501865"/>
                  </a:lnTo>
                  <a:lnTo>
                    <a:pt x="564083" y="485914"/>
                  </a:lnTo>
                  <a:lnTo>
                    <a:pt x="610425" y="468896"/>
                  </a:lnTo>
                  <a:lnTo>
                    <a:pt x="641019" y="430174"/>
                  </a:lnTo>
                  <a:lnTo>
                    <a:pt x="647420" y="405879"/>
                  </a:lnTo>
                  <a:close/>
                </a:path>
              </a:pathLst>
            </a:custGeom>
            <a:solidFill>
              <a:srgbClr val="4E40A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1533" y="4011447"/>
              <a:ext cx="77750" cy="23476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383" y="4272934"/>
              <a:ext cx="77868" cy="77718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10849" y="8168574"/>
            <a:ext cx="1085849" cy="108584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23810" y="8168574"/>
            <a:ext cx="1085849" cy="1085849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14002830" y="8175772"/>
            <a:ext cx="953135" cy="1080135"/>
            <a:chOff x="14002830" y="8175772"/>
            <a:chExt cx="953135" cy="1080135"/>
          </a:xfrm>
        </p:grpSpPr>
        <p:sp>
          <p:nvSpPr>
            <p:cNvPr id="18" name="object 18" descr=""/>
            <p:cNvSpPr/>
            <p:nvPr/>
          </p:nvSpPr>
          <p:spPr>
            <a:xfrm>
              <a:off x="14002830" y="8175772"/>
              <a:ext cx="953135" cy="1080135"/>
            </a:xfrm>
            <a:custGeom>
              <a:avLst/>
              <a:gdLst/>
              <a:ahLst/>
              <a:cxnLst/>
              <a:rect l="l" t="t" r="r" b="b"/>
              <a:pathLst>
                <a:path w="953134" h="1080134">
                  <a:moveTo>
                    <a:pt x="475912" y="1079762"/>
                  </a:moveTo>
                  <a:lnTo>
                    <a:pt x="86738" y="971850"/>
                  </a:lnTo>
                  <a:lnTo>
                    <a:pt x="0" y="0"/>
                  </a:lnTo>
                  <a:lnTo>
                    <a:pt x="953040" y="0"/>
                  </a:lnTo>
                  <a:lnTo>
                    <a:pt x="866234" y="971715"/>
                  </a:lnTo>
                  <a:lnTo>
                    <a:pt x="475912" y="1079762"/>
                  </a:lnTo>
                  <a:close/>
                </a:path>
              </a:pathLst>
            </a:custGeom>
            <a:solidFill>
              <a:srgbClr val="E34D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479350" y="8255238"/>
              <a:ext cx="389890" cy="918210"/>
            </a:xfrm>
            <a:custGeom>
              <a:avLst/>
              <a:gdLst/>
              <a:ahLst/>
              <a:cxnLst/>
              <a:rect l="l" t="t" r="r" b="b"/>
              <a:pathLst>
                <a:path w="389890" h="918209">
                  <a:moveTo>
                    <a:pt x="0" y="917725"/>
                  </a:moveTo>
                  <a:lnTo>
                    <a:pt x="0" y="0"/>
                  </a:lnTo>
                  <a:lnTo>
                    <a:pt x="389579" y="0"/>
                  </a:lnTo>
                  <a:lnTo>
                    <a:pt x="315372" y="830363"/>
                  </a:lnTo>
                  <a:lnTo>
                    <a:pt x="0" y="917725"/>
                  </a:lnTo>
                  <a:close/>
                </a:path>
              </a:pathLst>
            </a:custGeom>
            <a:solidFill>
              <a:srgbClr val="F16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180157" y="8374420"/>
              <a:ext cx="299720" cy="674370"/>
            </a:xfrm>
            <a:custGeom>
              <a:avLst/>
              <a:gdLst/>
              <a:ahLst/>
              <a:cxnLst/>
              <a:rect l="l" t="t" r="r" b="b"/>
              <a:pathLst>
                <a:path w="299719" h="674370">
                  <a:moveTo>
                    <a:pt x="299193" y="360449"/>
                  </a:moveTo>
                  <a:lnTo>
                    <a:pt x="32189" y="360449"/>
                  </a:lnTo>
                  <a:lnTo>
                    <a:pt x="0" y="0"/>
                  </a:lnTo>
                  <a:lnTo>
                    <a:pt x="299193" y="0"/>
                  </a:lnTo>
                  <a:lnTo>
                    <a:pt x="299193" y="119216"/>
                  </a:lnTo>
                  <a:lnTo>
                    <a:pt x="130411" y="119216"/>
                  </a:lnTo>
                  <a:lnTo>
                    <a:pt x="141321" y="241266"/>
                  </a:lnTo>
                  <a:lnTo>
                    <a:pt x="299193" y="241266"/>
                  </a:lnTo>
                  <a:lnTo>
                    <a:pt x="299193" y="360449"/>
                  </a:lnTo>
                  <a:close/>
                </a:path>
                <a:path w="299719" h="674370">
                  <a:moveTo>
                    <a:pt x="298652" y="674298"/>
                  </a:moveTo>
                  <a:lnTo>
                    <a:pt x="54245" y="606811"/>
                  </a:lnTo>
                  <a:lnTo>
                    <a:pt x="37525" y="419669"/>
                  </a:lnTo>
                  <a:lnTo>
                    <a:pt x="157365" y="419669"/>
                  </a:lnTo>
                  <a:lnTo>
                    <a:pt x="165809" y="514725"/>
                  </a:lnTo>
                  <a:lnTo>
                    <a:pt x="298686" y="550560"/>
                  </a:lnTo>
                  <a:lnTo>
                    <a:pt x="299193" y="550560"/>
                  </a:lnTo>
                  <a:lnTo>
                    <a:pt x="299193" y="674130"/>
                  </a:lnTo>
                  <a:lnTo>
                    <a:pt x="298652" y="674298"/>
                  </a:lnTo>
                  <a:close/>
                </a:path>
                <a:path w="299719" h="674370">
                  <a:moveTo>
                    <a:pt x="299193" y="550560"/>
                  </a:moveTo>
                  <a:lnTo>
                    <a:pt x="298686" y="550560"/>
                  </a:lnTo>
                  <a:lnTo>
                    <a:pt x="299193" y="550426"/>
                  </a:lnTo>
                  <a:lnTo>
                    <a:pt x="299193" y="55056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478877" y="8374420"/>
              <a:ext cx="299085" cy="675005"/>
            </a:xfrm>
            <a:custGeom>
              <a:avLst/>
              <a:gdLst/>
              <a:ahLst/>
              <a:cxnLst/>
              <a:rect l="l" t="t" r="r" b="b"/>
              <a:pathLst>
                <a:path w="299084" h="675004">
                  <a:moveTo>
                    <a:pt x="405" y="674872"/>
                  </a:moveTo>
                  <a:lnTo>
                    <a:pt x="405" y="550864"/>
                  </a:lnTo>
                  <a:lnTo>
                    <a:pt x="133485" y="514995"/>
                  </a:lnTo>
                  <a:lnTo>
                    <a:pt x="146995" y="360449"/>
                  </a:lnTo>
                  <a:lnTo>
                    <a:pt x="67" y="360449"/>
                  </a:lnTo>
                  <a:lnTo>
                    <a:pt x="472" y="241199"/>
                  </a:lnTo>
                  <a:lnTo>
                    <a:pt x="277778" y="241199"/>
                  </a:lnTo>
                  <a:lnTo>
                    <a:pt x="245015" y="607148"/>
                  </a:lnTo>
                  <a:lnTo>
                    <a:pt x="405" y="674872"/>
                  </a:lnTo>
                  <a:close/>
                </a:path>
                <a:path w="299084" h="675004">
                  <a:moveTo>
                    <a:pt x="288181" y="119182"/>
                  </a:moveTo>
                  <a:lnTo>
                    <a:pt x="0" y="119182"/>
                  </a:lnTo>
                  <a:lnTo>
                    <a:pt x="0" y="0"/>
                  </a:lnTo>
                  <a:lnTo>
                    <a:pt x="298922" y="0"/>
                  </a:lnTo>
                  <a:lnTo>
                    <a:pt x="296085" y="31988"/>
                  </a:lnTo>
                  <a:lnTo>
                    <a:pt x="290546" y="92390"/>
                  </a:lnTo>
                  <a:lnTo>
                    <a:pt x="288181" y="1191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22178" y="637174"/>
            <a:ext cx="1533524" cy="152399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14927" y="3581400"/>
            <a:ext cx="408431" cy="57302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73495" y="3581400"/>
            <a:ext cx="493775" cy="573023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68639" y="3581400"/>
            <a:ext cx="493775" cy="582167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442447" y="3590544"/>
            <a:ext cx="524255" cy="563879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78351" y="5876543"/>
            <a:ext cx="502919" cy="582167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3495" y="5876543"/>
            <a:ext cx="502919" cy="582167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71103" y="5876543"/>
            <a:ext cx="685799" cy="573023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15015" y="5876543"/>
            <a:ext cx="579119" cy="573023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92351" y="5876543"/>
            <a:ext cx="475487" cy="573023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953255" y="1371600"/>
            <a:ext cx="7723631" cy="1371599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118220" y="3347092"/>
            <a:ext cx="85725" cy="85724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118220" y="3680467"/>
            <a:ext cx="85725" cy="85724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118220" y="4013842"/>
            <a:ext cx="85725" cy="85724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118220" y="4347217"/>
            <a:ext cx="85725" cy="85724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118220" y="4680592"/>
            <a:ext cx="85725" cy="85724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118220" y="5013967"/>
            <a:ext cx="85725" cy="85724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086436" y="6615936"/>
            <a:ext cx="85725" cy="85724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086436" y="6949311"/>
            <a:ext cx="85725" cy="85724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086436" y="7282686"/>
            <a:ext cx="85725" cy="85724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13883236" y="2497716"/>
            <a:ext cx="4034790" cy="49707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35"/>
              </a:spcBef>
            </a:pPr>
            <a:r>
              <a:rPr dirty="0" sz="2200" spc="-55">
                <a:solidFill>
                  <a:srgbClr val="1A1A1A"/>
                </a:solidFill>
                <a:latin typeface="Arial Black"/>
                <a:cs typeface="Arial Black"/>
              </a:rPr>
              <a:t>Cursos</a:t>
            </a:r>
            <a:r>
              <a:rPr dirty="0" sz="2200" spc="-210">
                <a:solidFill>
                  <a:srgbClr val="1A1A1A"/>
                </a:solidFill>
                <a:latin typeface="Arial Black"/>
                <a:cs typeface="Arial Black"/>
              </a:rPr>
              <a:t> </a:t>
            </a:r>
            <a:r>
              <a:rPr dirty="0" sz="2200" spc="-10">
                <a:solidFill>
                  <a:srgbClr val="1A1A1A"/>
                </a:solidFill>
                <a:latin typeface="Arial Black"/>
                <a:cs typeface="Arial Black"/>
              </a:rPr>
              <a:t>obligatorios</a:t>
            </a:r>
            <a:endParaRPr sz="2200">
              <a:latin typeface="Arial Black"/>
              <a:cs typeface="Arial Black"/>
            </a:endParaRPr>
          </a:p>
          <a:p>
            <a:pPr marL="462280" marR="487680">
              <a:lnSpc>
                <a:spcPct val="115100"/>
              </a:lnSpc>
              <a:spcBef>
                <a:spcPts val="2640"/>
              </a:spcBef>
            </a:pPr>
            <a:r>
              <a:rPr dirty="0" sz="1900" spc="60">
                <a:solidFill>
                  <a:srgbClr val="1A1A1A"/>
                </a:solidFill>
                <a:latin typeface="Lucida Sans Unicode"/>
                <a:cs typeface="Lucida Sans Unicode"/>
              </a:rPr>
              <a:t>Prevención</a:t>
            </a:r>
            <a:r>
              <a:rPr dirty="0" sz="1900" spc="-4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1A1A1A"/>
                </a:solidFill>
                <a:latin typeface="Lucida Sans Unicode"/>
                <a:cs typeface="Lucida Sans Unicode"/>
              </a:rPr>
              <a:t>Riesgos. </a:t>
            </a:r>
            <a:r>
              <a:rPr dirty="0" sz="1900" spc="45">
                <a:solidFill>
                  <a:srgbClr val="1A1A1A"/>
                </a:solidFill>
                <a:latin typeface="Lucida Sans Unicode"/>
                <a:cs typeface="Lucida Sans Unicode"/>
              </a:rPr>
              <a:t>Gestión</a:t>
            </a:r>
            <a:r>
              <a:rPr dirty="0" sz="1900" spc="-8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45">
                <a:solidFill>
                  <a:srgbClr val="1A1A1A"/>
                </a:solidFill>
                <a:latin typeface="Lucida Sans Unicode"/>
                <a:cs typeface="Lucida Sans Unicode"/>
              </a:rPr>
              <a:t>Medioambiental.</a:t>
            </a:r>
            <a:endParaRPr sz="1900">
              <a:latin typeface="Lucida Sans Unicode"/>
              <a:cs typeface="Lucida Sans Unicode"/>
            </a:endParaRPr>
          </a:p>
          <a:p>
            <a:pPr marL="462280" marR="5080">
              <a:lnSpc>
                <a:spcPct val="115100"/>
              </a:lnSpc>
              <a:spcBef>
                <a:spcPts val="5"/>
              </a:spcBef>
            </a:pPr>
            <a:r>
              <a:rPr dirty="0" sz="1900" spc="75">
                <a:solidFill>
                  <a:srgbClr val="1A1A1A"/>
                </a:solidFill>
                <a:latin typeface="Lucida Sans Unicode"/>
                <a:cs typeface="Lucida Sans Unicode"/>
              </a:rPr>
              <a:t>Seguridad</a:t>
            </a:r>
            <a:r>
              <a:rPr dirty="0" sz="1900" spc="-7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20">
                <a:solidFill>
                  <a:srgbClr val="1A1A1A"/>
                </a:solidFill>
                <a:latin typeface="Lucida Sans Unicode"/>
                <a:cs typeface="Lucida Sans Unicode"/>
              </a:rPr>
              <a:t>de</a:t>
            </a:r>
            <a:r>
              <a:rPr dirty="0" sz="1900" spc="-7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85">
                <a:solidFill>
                  <a:srgbClr val="1A1A1A"/>
                </a:solidFill>
                <a:latin typeface="Lucida Sans Unicode"/>
                <a:cs typeface="Lucida Sans Unicode"/>
              </a:rPr>
              <a:t>la</a:t>
            </a:r>
            <a:r>
              <a:rPr dirty="0" sz="1900" spc="-7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1A1A1A"/>
                </a:solidFill>
                <a:latin typeface="Lucida Sans Unicode"/>
                <a:cs typeface="Lucida Sans Unicode"/>
              </a:rPr>
              <a:t>Información. </a:t>
            </a:r>
            <a:r>
              <a:rPr dirty="0" sz="1900" spc="-35">
                <a:solidFill>
                  <a:srgbClr val="1A1A1A"/>
                </a:solidFill>
                <a:latin typeface="Lucida Sans Unicode"/>
                <a:cs typeface="Lucida Sans Unicode"/>
              </a:rPr>
              <a:t>IA</a:t>
            </a:r>
            <a:r>
              <a:rPr dirty="0" sz="1900" spc="-114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1A1A1A"/>
                </a:solidFill>
                <a:latin typeface="Lucida Sans Unicode"/>
                <a:cs typeface="Lucida Sans Unicode"/>
              </a:rPr>
              <a:t>Generativa.</a:t>
            </a:r>
            <a:endParaRPr sz="1900">
              <a:latin typeface="Lucida Sans Unicode"/>
              <a:cs typeface="Lucida Sans Unicode"/>
            </a:endParaRPr>
          </a:p>
          <a:p>
            <a:pPr marL="462280" marR="1026794">
              <a:lnSpc>
                <a:spcPct val="115100"/>
              </a:lnSpc>
            </a:pPr>
            <a:r>
              <a:rPr dirty="0" sz="1900" spc="60">
                <a:solidFill>
                  <a:srgbClr val="1A1A1A"/>
                </a:solidFill>
                <a:latin typeface="Lucida Sans Unicode"/>
                <a:cs typeface="Lucida Sans Unicode"/>
              </a:rPr>
              <a:t>Prompt</a:t>
            </a:r>
            <a:r>
              <a:rPr dirty="0" sz="1900" spc="-8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1A1A1A"/>
                </a:solidFill>
                <a:latin typeface="Lucida Sans Unicode"/>
                <a:cs typeface="Lucida Sans Unicode"/>
              </a:rPr>
              <a:t>efectivo. </a:t>
            </a:r>
            <a:r>
              <a:rPr dirty="0" sz="1900" spc="45">
                <a:solidFill>
                  <a:srgbClr val="1A1A1A"/>
                </a:solidFill>
                <a:latin typeface="Lucida Sans Unicode"/>
                <a:cs typeface="Lucida Sans Unicode"/>
              </a:rPr>
              <a:t>Inteligencia</a:t>
            </a:r>
            <a:r>
              <a:rPr dirty="0" sz="1900" spc="-4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1A1A1A"/>
                </a:solidFill>
                <a:latin typeface="Lucida Sans Unicode"/>
                <a:cs typeface="Lucida Sans Unicode"/>
              </a:rPr>
              <a:t>Artificial.</a:t>
            </a:r>
            <a:endParaRPr sz="19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85"/>
              </a:spcBef>
            </a:pPr>
            <a:endParaRPr sz="1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-55">
                <a:solidFill>
                  <a:srgbClr val="1A1A1A"/>
                </a:solidFill>
                <a:latin typeface="Arial Black"/>
                <a:cs typeface="Arial Black"/>
              </a:rPr>
              <a:t>Cursos</a:t>
            </a:r>
            <a:r>
              <a:rPr dirty="0" sz="2200" spc="-210">
                <a:solidFill>
                  <a:srgbClr val="1A1A1A"/>
                </a:solidFill>
                <a:latin typeface="Arial Black"/>
                <a:cs typeface="Arial Black"/>
              </a:rPr>
              <a:t> </a:t>
            </a:r>
            <a:r>
              <a:rPr dirty="0" sz="2200" spc="-10">
                <a:solidFill>
                  <a:srgbClr val="1A1A1A"/>
                </a:solidFill>
                <a:latin typeface="Arial Black"/>
                <a:cs typeface="Arial Black"/>
              </a:rPr>
              <a:t>Frontend</a:t>
            </a:r>
            <a:endParaRPr sz="2200">
              <a:latin typeface="Arial Black"/>
              <a:cs typeface="Arial Black"/>
            </a:endParaRPr>
          </a:p>
          <a:p>
            <a:pPr marL="430530" marR="2922270">
              <a:lnSpc>
                <a:spcPct val="115100"/>
              </a:lnSpc>
              <a:spcBef>
                <a:spcPts val="2640"/>
              </a:spcBef>
            </a:pPr>
            <a:r>
              <a:rPr dirty="0" sz="1900" spc="-125">
                <a:solidFill>
                  <a:srgbClr val="1A1A1A"/>
                </a:solidFill>
                <a:latin typeface="Lucida Sans Unicode"/>
                <a:cs typeface="Lucida Sans Unicode"/>
              </a:rPr>
              <a:t>HTML. </a:t>
            </a:r>
            <a:r>
              <a:rPr dirty="0" sz="1900" spc="-20">
                <a:solidFill>
                  <a:srgbClr val="1A1A1A"/>
                </a:solidFill>
                <a:latin typeface="Lucida Sans Unicode"/>
                <a:cs typeface="Lucida Sans Unicode"/>
              </a:rPr>
              <a:t>CSS.</a:t>
            </a:r>
            <a:endParaRPr sz="1900">
              <a:latin typeface="Lucida Sans Unicode"/>
              <a:cs typeface="Lucida Sans Unicode"/>
            </a:endParaRPr>
          </a:p>
          <a:p>
            <a:pPr marL="430530">
              <a:lnSpc>
                <a:spcPct val="100000"/>
              </a:lnSpc>
              <a:spcBef>
                <a:spcPts val="345"/>
              </a:spcBef>
            </a:pPr>
            <a:r>
              <a:rPr dirty="0" sz="1900" spc="85">
                <a:solidFill>
                  <a:srgbClr val="1A1A1A"/>
                </a:solidFill>
                <a:latin typeface="Lucida Sans Unicode"/>
                <a:cs typeface="Lucida Sans Unicode"/>
              </a:rPr>
              <a:t>JavaScript.</a:t>
            </a:r>
            <a:endParaRPr sz="1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585841" y="0"/>
            <a:ext cx="5702300" cy="10287000"/>
            <a:chOff x="12585841" y="0"/>
            <a:chExt cx="57023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13252680" y="0"/>
              <a:ext cx="5035550" cy="10287000"/>
            </a:xfrm>
            <a:custGeom>
              <a:avLst/>
              <a:gdLst/>
              <a:ahLst/>
              <a:cxnLst/>
              <a:rect l="l" t="t" r="r" b="b"/>
              <a:pathLst>
                <a:path w="5035550" h="10287000">
                  <a:moveTo>
                    <a:pt x="503531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035318" y="0"/>
                  </a:lnTo>
                  <a:lnTo>
                    <a:pt x="5035318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1732" y="5877222"/>
              <a:ext cx="85725" cy="857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1732" y="6210597"/>
              <a:ext cx="85725" cy="857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1732" y="7454081"/>
              <a:ext cx="85725" cy="857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1732" y="7787456"/>
              <a:ext cx="85725" cy="8572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3708532" y="5027846"/>
            <a:ext cx="2400935" cy="29457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00" spc="-55">
                <a:solidFill>
                  <a:srgbClr val="1A1A1A"/>
                </a:solidFill>
                <a:latin typeface="Arial Black"/>
                <a:cs typeface="Arial Black"/>
              </a:rPr>
              <a:t>Cursos</a:t>
            </a:r>
            <a:r>
              <a:rPr dirty="0" sz="2200" spc="-210">
                <a:solidFill>
                  <a:srgbClr val="1A1A1A"/>
                </a:solidFill>
                <a:latin typeface="Arial Black"/>
                <a:cs typeface="Arial Black"/>
              </a:rPr>
              <a:t> </a:t>
            </a:r>
            <a:r>
              <a:rPr dirty="0" sz="2200" spc="-35">
                <a:solidFill>
                  <a:srgbClr val="1A1A1A"/>
                </a:solidFill>
                <a:latin typeface="Arial Black"/>
                <a:cs typeface="Arial Black"/>
              </a:rPr>
              <a:t>Backend</a:t>
            </a:r>
            <a:endParaRPr sz="2200">
              <a:latin typeface="Arial Black"/>
              <a:cs typeface="Arial Black"/>
            </a:endParaRPr>
          </a:p>
          <a:p>
            <a:pPr marL="430530" marR="1071245">
              <a:lnSpc>
                <a:spcPct val="115100"/>
              </a:lnSpc>
              <a:spcBef>
                <a:spcPts val="2640"/>
              </a:spcBef>
            </a:pPr>
            <a:r>
              <a:rPr dirty="0" sz="1900" spc="-10">
                <a:solidFill>
                  <a:srgbClr val="1A1A1A"/>
                </a:solidFill>
                <a:latin typeface="Lucida Sans Unicode"/>
                <a:cs typeface="Lucida Sans Unicode"/>
              </a:rPr>
              <a:t>Node.js </a:t>
            </a:r>
            <a:r>
              <a:rPr dirty="0" sz="1900" spc="235">
                <a:solidFill>
                  <a:srgbClr val="1A1A1A"/>
                </a:solidFill>
                <a:latin typeface="Lucida Sans Unicode"/>
                <a:cs typeface="Lucida Sans Unicode"/>
              </a:rPr>
              <a:t>Java</a:t>
            </a:r>
            <a:endParaRPr sz="1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dirty="0" sz="2200" spc="-10">
                <a:solidFill>
                  <a:srgbClr val="1A1A1A"/>
                </a:solidFill>
                <a:latin typeface="Arial Black"/>
                <a:cs typeface="Arial Black"/>
              </a:rPr>
              <a:t>Minijuegos</a:t>
            </a:r>
            <a:endParaRPr sz="2200">
              <a:latin typeface="Arial Black"/>
              <a:cs typeface="Arial Black"/>
            </a:endParaRPr>
          </a:p>
          <a:p>
            <a:pPr marL="430530" marR="135890">
              <a:lnSpc>
                <a:spcPct val="115100"/>
              </a:lnSpc>
              <a:spcBef>
                <a:spcPts val="2640"/>
              </a:spcBef>
            </a:pPr>
            <a:r>
              <a:rPr dirty="0" sz="1900" spc="35">
                <a:solidFill>
                  <a:srgbClr val="1A1A1A"/>
                </a:solidFill>
                <a:latin typeface="Lucida Sans Unicode"/>
                <a:cs typeface="Lucida Sans Unicode"/>
              </a:rPr>
              <a:t>Ahorcado. </a:t>
            </a:r>
            <a:r>
              <a:rPr dirty="0" sz="1900" spc="125">
                <a:solidFill>
                  <a:srgbClr val="1A1A1A"/>
                </a:solidFill>
                <a:latin typeface="Lucida Sans Unicode"/>
                <a:cs typeface="Lucida Sans Unicode"/>
              </a:rPr>
              <a:t>Sopa</a:t>
            </a:r>
            <a:r>
              <a:rPr dirty="0" sz="1900" spc="-80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20">
                <a:solidFill>
                  <a:srgbClr val="1A1A1A"/>
                </a:solidFill>
                <a:latin typeface="Lucida Sans Unicode"/>
                <a:cs typeface="Lucida Sans Unicode"/>
              </a:rPr>
              <a:t>de</a:t>
            </a:r>
            <a:r>
              <a:rPr dirty="0" sz="1900" spc="-75">
                <a:solidFill>
                  <a:srgbClr val="1A1A1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1A1A1A"/>
                </a:solidFill>
                <a:latin typeface="Lucida Sans Unicode"/>
                <a:cs typeface="Lucida Sans Unicode"/>
              </a:rPr>
              <a:t>letras.</a:t>
            </a:r>
            <a:endParaRPr sz="1900">
              <a:latin typeface="Lucida Sans Unicode"/>
              <a:cs typeface="Lucida Sans Unicode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76526"/>
            <a:ext cx="5883256" cy="4810472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3911732" y="177835"/>
            <a:ext cx="4376420" cy="9776460"/>
            <a:chOff x="13911732" y="177835"/>
            <a:chExt cx="4376420" cy="977646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70538" y="8018703"/>
              <a:ext cx="1649535" cy="163437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4665" y="8388026"/>
              <a:ext cx="1621308" cy="156582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3618" y="2089894"/>
              <a:ext cx="1552574" cy="155257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38273" y="177835"/>
              <a:ext cx="2276474" cy="22669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76693" y="3577452"/>
              <a:ext cx="1483624" cy="137649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57500" y="5186300"/>
              <a:ext cx="2875024" cy="197836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12471" y="6291228"/>
              <a:ext cx="1275528" cy="138112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1732" y="3493180"/>
              <a:ext cx="85725" cy="857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1732" y="3826555"/>
              <a:ext cx="85725" cy="85724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3708532" y="2643804"/>
            <a:ext cx="2437765" cy="13690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00" spc="-55">
                <a:solidFill>
                  <a:srgbClr val="1A1A1A"/>
                </a:solidFill>
                <a:latin typeface="Arial Black"/>
                <a:cs typeface="Arial Black"/>
              </a:rPr>
              <a:t>Cursos</a:t>
            </a:r>
            <a:r>
              <a:rPr dirty="0" sz="2200" spc="-210">
                <a:solidFill>
                  <a:srgbClr val="1A1A1A"/>
                </a:solidFill>
                <a:latin typeface="Arial Black"/>
                <a:cs typeface="Arial Black"/>
              </a:rPr>
              <a:t> </a:t>
            </a:r>
            <a:r>
              <a:rPr dirty="0" sz="2200" spc="-30">
                <a:solidFill>
                  <a:srgbClr val="1A1A1A"/>
                </a:solidFill>
                <a:latin typeface="Arial Black"/>
                <a:cs typeface="Arial Black"/>
              </a:rPr>
              <a:t>Frontend</a:t>
            </a:r>
            <a:endParaRPr sz="2200">
              <a:latin typeface="Arial Black"/>
              <a:cs typeface="Arial Black"/>
            </a:endParaRPr>
          </a:p>
          <a:p>
            <a:pPr marL="430530" marR="1203325">
              <a:lnSpc>
                <a:spcPct val="115100"/>
              </a:lnSpc>
              <a:spcBef>
                <a:spcPts val="2640"/>
              </a:spcBef>
            </a:pPr>
            <a:r>
              <a:rPr dirty="0" sz="1900" spc="-10">
                <a:solidFill>
                  <a:srgbClr val="1A1A1A"/>
                </a:solidFill>
                <a:latin typeface="Lucida Sans Unicode"/>
                <a:cs typeface="Lucida Sans Unicode"/>
              </a:rPr>
              <a:t>jQuery </a:t>
            </a:r>
            <a:r>
              <a:rPr dirty="0" sz="1900" spc="95">
                <a:solidFill>
                  <a:srgbClr val="1A1A1A"/>
                </a:solidFill>
                <a:latin typeface="Lucida Sans Unicode"/>
                <a:cs typeface="Lucida Sans Unicode"/>
              </a:rPr>
              <a:t>React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990600" y="3388191"/>
          <a:ext cx="11633835" cy="459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6795"/>
                <a:gridCol w="2296795"/>
                <a:gridCol w="2296794"/>
                <a:gridCol w="2296159"/>
                <a:gridCol w="2295525"/>
              </a:tblGrid>
              <a:tr h="2296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90550" marR="710565" indent="109220">
                        <a:lnSpc>
                          <a:spcPct val="114300"/>
                        </a:lnSpc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 Frontend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56895" marR="549275" indent="105410">
                        <a:lnSpc>
                          <a:spcPct val="114300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Proyecto Minijuegos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53720" marR="552450" indent="105410">
                        <a:lnSpc>
                          <a:spcPct val="114300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Proyecto Minijuegos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  <a:lnB w="76200">
                      <a:solidFill>
                        <a:srgbClr val="45DE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7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3003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Reunión</a:t>
                      </a:r>
                      <a:r>
                        <a:rPr dirty="0" sz="1750" spc="-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-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IA</a:t>
                      </a:r>
                      <a:r>
                        <a:rPr dirty="0" sz="1750" spc="-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Next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21970" marR="513715" indent="169545">
                        <a:lnSpc>
                          <a:spcPct val="114300"/>
                        </a:lnSpc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Reunión </a:t>
                      </a:r>
                      <a:r>
                        <a:rPr dirty="0" sz="175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Bienvenida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</a:tr>
              <a:tr h="2295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09930" marR="513715" indent="-188595">
                        <a:lnSpc>
                          <a:spcPct val="114300"/>
                        </a:lnSpc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</a:t>
                      </a:r>
                      <a:r>
                        <a:rPr dirty="0" sz="1750" spc="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19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Java </a:t>
                      </a: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Píldoras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19760" marR="705485" indent="154940">
                        <a:lnSpc>
                          <a:spcPct val="114300"/>
                        </a:lnSpc>
                      </a:pPr>
                      <a:r>
                        <a:rPr dirty="0" sz="1750" spc="-1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 </a:t>
                      </a:r>
                      <a:r>
                        <a:rPr dirty="0" sz="1750" spc="5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Backend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  <a:lnR w="76200">
                      <a:solidFill>
                        <a:srgbClr val="45DEEF"/>
                      </a:solidFill>
                      <a:prstDash val="solid"/>
                    </a:lnR>
                    <a:lnT w="76200">
                      <a:solidFill>
                        <a:srgbClr val="45DEEF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7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584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75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Cursos</a:t>
                      </a:r>
                      <a:r>
                        <a:rPr dirty="0" sz="1750" spc="65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dirty="0" sz="1750" spc="-2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Agile</a:t>
                      </a:r>
                      <a:endParaRPr sz="175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76200">
                      <a:solidFill>
                        <a:srgbClr val="45DEE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55847" y="3483863"/>
            <a:ext cx="704087" cy="582167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41847" y="3483863"/>
            <a:ext cx="704087" cy="59131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27847" y="3483863"/>
            <a:ext cx="743711" cy="58216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47375" y="3465576"/>
            <a:ext cx="731519" cy="57911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46703" y="5782055"/>
            <a:ext cx="713231" cy="59131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32703" y="5782055"/>
            <a:ext cx="731519" cy="591311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48511" y="5782055"/>
            <a:ext cx="725423" cy="591311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929127" y="932688"/>
            <a:ext cx="8351519" cy="1371599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7279" y="3483863"/>
            <a:ext cx="618743" cy="5821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0F7F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cyranideh</dc:creator>
  <cp:keywords>DAGoiyQ8Ndw,BAD39SdQES4,0</cp:keywords>
  <dc:title>Copia de Presentación ViewNext</dc:title>
  <dcterms:created xsi:type="dcterms:W3CDTF">2025-05-26T12:14:07Z</dcterms:created>
  <dcterms:modified xsi:type="dcterms:W3CDTF">2025-05-26T12:14:07Z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2025-05-26T00:00:00Z</vt:filetime>
  </property>
  <property fmtid="{D5CDD505-2E9C-101B-9397-08002B2CF9AE}" pid="5" name="Producer">
    <vt:lpwstr>Canva</vt:lpwstr>
  </property>
</Properties>
</file>